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55.png" ContentType="image/png"/>
  <Override PartName="/ppt/media/image50.jpeg" ContentType="image/jpeg"/>
  <Override PartName="/ppt/media/image49.png" ContentType="image/png"/>
  <Override PartName="/ppt/media/image18.jpeg" ContentType="image/jpeg"/>
  <Override PartName="/ppt/media/image21.jpeg" ContentType="image/jpeg"/>
  <Override PartName="/ppt/media/image48.png" ContentType="image/png"/>
  <Override PartName="/ppt/media/image5.jpeg" ContentType="image/jpeg"/>
  <Override PartName="/ppt/media/image16.png" ContentType="image/png"/>
  <Override PartName="/ppt/media/image15.jpeg" ContentType="image/jpeg"/>
  <Override PartName="/ppt/media/image17.wmf" ContentType="image/x-wmf"/>
  <Override PartName="/ppt/media/image31.png" ContentType="image/png"/>
  <Override PartName="/ppt/media/image20.png" ContentType="image/png"/>
  <Override PartName="/ppt/media/image57.jpeg" ContentType="image/jpeg"/>
  <Override PartName="/ppt/media/image14.jpeg" ContentType="image/jpeg"/>
  <Override PartName="/ppt/media/image44.jpeg" ContentType="image/jpeg"/>
  <Override PartName="/ppt/media/image11.jpeg" ContentType="image/jpeg"/>
  <Override PartName="/ppt/media/image36.jpeg" ContentType="image/jpeg"/>
  <Override PartName="/ppt/media/image39.jpeg" ContentType="image/jpeg"/>
  <Override PartName="/ppt/media/image12.png" ContentType="image/png"/>
  <Override PartName="/ppt/media/image54.png" ContentType="image/png"/>
  <Override PartName="/ppt/media/image41.jpeg" ContentType="image/jpeg"/>
  <Override PartName="/ppt/media/image4.png" ContentType="image/png"/>
  <Override PartName="/ppt/media/image28.jpeg" ContentType="image/jpeg"/>
  <Override PartName="/ppt/media/image6.jpeg" ContentType="image/jpeg"/>
  <Override PartName="/ppt/media/image19.jpeg" ContentType="image/jpeg"/>
  <Override PartName="/ppt/media/image1.png" ContentType="image/png"/>
  <Override PartName="/ppt/media/image8.jpeg" ContentType="image/jpeg"/>
  <Override PartName="/ppt/media/image24.jpeg" ContentType="image/jpeg"/>
  <Override PartName="/ppt/media/image22.png" ContentType="image/png"/>
  <Override PartName="/ppt/media/image52.png" ContentType="image/png"/>
  <Override PartName="/ppt/media/image2.png" ContentType="image/png"/>
  <Override PartName="/ppt/media/image53.png" ContentType="image/png"/>
  <Override PartName="/ppt/media/image3.png" ContentType="image/png"/>
  <Override PartName="/ppt/media/image30.jpeg" ContentType="image/jpeg"/>
  <Override PartName="/ppt/media/image37.png" ContentType="image/png"/>
  <Override PartName="/ppt/media/image7.jpeg" ContentType="image/jpeg"/>
  <Override PartName="/ppt/media/image23.jpeg" ContentType="image/jpeg"/>
  <Override PartName="/ppt/media/image13.jpeg" ContentType="image/jpeg"/>
  <Override PartName="/ppt/media/image43.jpeg" ContentType="image/jpeg"/>
  <Override PartName="/ppt/media/image9.png" ContentType="image/png"/>
  <Override PartName="/ppt/media/image10.png" ContentType="image/png"/>
  <Override PartName="/ppt/media/image25.jpeg" ContentType="image/jpeg"/>
  <Override PartName="/ppt/media/image35.png" ContentType="image/png"/>
  <Override PartName="/ppt/media/image40.jpeg" ContentType="image/jpeg"/>
  <Override PartName="/ppt/media/image27.jpeg" ContentType="image/jpeg"/>
  <Override PartName="/ppt/media/image29.wmf" ContentType="image/x-wmf"/>
  <Override PartName="/ppt/media/image47.jpeg" ContentType="image/jpeg"/>
  <Override PartName="/ppt/media/image32.png" ContentType="image/png"/>
  <Override PartName="/ppt/media/image33.jpeg" ContentType="image/jpeg"/>
  <Override PartName="/ppt/media/image26.jpeg" ContentType="image/jpeg"/>
  <Override PartName="/ppt/media/image34.png" ContentType="image/png"/>
  <Override PartName="/ppt/media/image51.jpeg" ContentType="image/jpeg"/>
  <Override PartName="/ppt/media/image38.jpeg" ContentType="image/jpeg"/>
  <Override PartName="/ppt/media/image42.jpeg" ContentType="image/jpeg"/>
  <Override PartName="/ppt/media/image56.png" ContentType="image/png"/>
  <Override PartName="/ppt/media/image45.wmf" ContentType="image/x-wmf"/>
  <Override PartName="/ppt/media/image46.wmf" ContentType="image/x-wmf"/>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12192000" cy="6858000"/>
  <p:notesSz cx="7104062"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81"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82"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83"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84" name="PlaceHolder 5"/>
          <p:cNvSpPr>
            <a:spLocks noGrp="1"/>
          </p:cNvSpPr>
          <p:nvPr>
            <p:ph type="sldNum"/>
          </p:nvPr>
        </p:nvSpPr>
        <p:spPr>
          <a:xfrm>
            <a:off x="4278960" y="10157400"/>
            <a:ext cx="3280680" cy="534240"/>
          </a:xfrm>
          <a:prstGeom prst="rect">
            <a:avLst/>
          </a:prstGeom>
        </p:spPr>
        <p:txBody>
          <a:bodyPr lIns="0" rIns="0" tIns="0" bIns="0" anchor="b"/>
          <a:p>
            <a:pPr algn="r"/>
            <a:fld id="{C942623C-4BB2-4724-8C64-F7765CDD457D}"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body"/>
          </p:nvPr>
        </p:nvSpPr>
        <p:spPr>
          <a:xfrm>
            <a:off x="711360" y="4925880"/>
            <a:ext cx="5682960" cy="402876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98" name="TextShape 2"/>
          <p:cNvSpPr txBox="1"/>
          <p:nvPr/>
        </p:nvSpPr>
        <p:spPr>
          <a:xfrm>
            <a:off x="4024440" y="9721800"/>
            <a:ext cx="3077640" cy="512280"/>
          </a:xfrm>
          <a:prstGeom prst="rect">
            <a:avLst/>
          </a:prstGeom>
          <a:noFill/>
          <a:ln>
            <a:noFill/>
          </a:ln>
        </p:spPr>
        <p:txBody>
          <a:bodyPr anchor="b"/>
          <a:p>
            <a:endParaRPr b="0" lang="en-US" sz="2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647640" y="1825560"/>
            <a:ext cx="1051524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647640" y="4098240"/>
            <a:ext cx="1051524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31" name="PlaceHolder 2"/>
          <p:cNvSpPr>
            <a:spLocks noGrp="1"/>
          </p:cNvSpPr>
          <p:nvPr>
            <p:ph type="body"/>
          </p:nvPr>
        </p:nvSpPr>
        <p:spPr>
          <a:xfrm>
            <a:off x="64764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32" name="PlaceHolder 3"/>
          <p:cNvSpPr>
            <a:spLocks noGrp="1"/>
          </p:cNvSpPr>
          <p:nvPr>
            <p:ph type="body"/>
          </p:nvPr>
        </p:nvSpPr>
        <p:spPr>
          <a:xfrm>
            <a:off x="603576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33" name="PlaceHolder 4"/>
          <p:cNvSpPr>
            <a:spLocks noGrp="1"/>
          </p:cNvSpPr>
          <p:nvPr>
            <p:ph type="body"/>
          </p:nvPr>
        </p:nvSpPr>
        <p:spPr>
          <a:xfrm>
            <a:off x="603576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34" name="PlaceHolder 5"/>
          <p:cNvSpPr>
            <a:spLocks noGrp="1"/>
          </p:cNvSpPr>
          <p:nvPr>
            <p:ph type="body"/>
          </p:nvPr>
        </p:nvSpPr>
        <p:spPr>
          <a:xfrm>
            <a:off x="64764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647640" y="1825560"/>
            <a:ext cx="1051524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647640" y="1825560"/>
            <a:ext cx="1051524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pic>
        <p:nvPicPr>
          <p:cNvPr id="38" name="" descr=""/>
          <p:cNvPicPr/>
          <p:nvPr/>
        </p:nvPicPr>
        <p:blipFill>
          <a:blip r:embed="rId2"/>
          <a:stretch/>
        </p:blipFill>
        <p:spPr>
          <a:xfrm>
            <a:off x="3178440" y="1825560"/>
            <a:ext cx="5452920" cy="4350960"/>
          </a:xfrm>
          <a:prstGeom prst="rect">
            <a:avLst/>
          </a:prstGeom>
          <a:ln>
            <a:noFill/>
          </a:ln>
        </p:spPr>
      </p:pic>
      <p:pic>
        <p:nvPicPr>
          <p:cNvPr id="39" name="" descr=""/>
          <p:cNvPicPr/>
          <p:nvPr/>
        </p:nvPicPr>
        <p:blipFill>
          <a:blip r:embed="rId3"/>
          <a:stretch/>
        </p:blipFill>
        <p:spPr>
          <a:xfrm>
            <a:off x="3178440" y="1825560"/>
            <a:ext cx="545292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47" name="PlaceHolder 2"/>
          <p:cNvSpPr>
            <a:spLocks noGrp="1"/>
          </p:cNvSpPr>
          <p:nvPr>
            <p:ph type="subTitle"/>
          </p:nvPr>
        </p:nvSpPr>
        <p:spPr>
          <a:xfrm>
            <a:off x="64764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647640" y="1825560"/>
            <a:ext cx="1051524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64764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603576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47640" y="25848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64764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64764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603576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7" name="PlaceHolder 2"/>
          <p:cNvSpPr>
            <a:spLocks noGrp="1"/>
          </p:cNvSpPr>
          <p:nvPr>
            <p:ph type="subTitle"/>
          </p:nvPr>
        </p:nvSpPr>
        <p:spPr>
          <a:xfrm>
            <a:off x="64764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4764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3576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603576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64764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603576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66" name="PlaceHolder 4"/>
          <p:cNvSpPr>
            <a:spLocks noGrp="1"/>
          </p:cNvSpPr>
          <p:nvPr>
            <p:ph type="body"/>
          </p:nvPr>
        </p:nvSpPr>
        <p:spPr>
          <a:xfrm>
            <a:off x="647640" y="4098240"/>
            <a:ext cx="1051524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47640" y="1825560"/>
            <a:ext cx="1051524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47640" y="4098240"/>
            <a:ext cx="1051524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71" name="PlaceHolder 2"/>
          <p:cNvSpPr>
            <a:spLocks noGrp="1"/>
          </p:cNvSpPr>
          <p:nvPr>
            <p:ph type="body"/>
          </p:nvPr>
        </p:nvSpPr>
        <p:spPr>
          <a:xfrm>
            <a:off x="64764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72" name="PlaceHolder 3"/>
          <p:cNvSpPr>
            <a:spLocks noGrp="1"/>
          </p:cNvSpPr>
          <p:nvPr>
            <p:ph type="body"/>
          </p:nvPr>
        </p:nvSpPr>
        <p:spPr>
          <a:xfrm>
            <a:off x="603576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73" name="PlaceHolder 4"/>
          <p:cNvSpPr>
            <a:spLocks noGrp="1"/>
          </p:cNvSpPr>
          <p:nvPr>
            <p:ph type="body"/>
          </p:nvPr>
        </p:nvSpPr>
        <p:spPr>
          <a:xfrm>
            <a:off x="603576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74" name="PlaceHolder 5"/>
          <p:cNvSpPr>
            <a:spLocks noGrp="1"/>
          </p:cNvSpPr>
          <p:nvPr>
            <p:ph type="body"/>
          </p:nvPr>
        </p:nvSpPr>
        <p:spPr>
          <a:xfrm>
            <a:off x="64764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76" name="PlaceHolder 2"/>
          <p:cNvSpPr>
            <a:spLocks noGrp="1"/>
          </p:cNvSpPr>
          <p:nvPr>
            <p:ph type="body"/>
          </p:nvPr>
        </p:nvSpPr>
        <p:spPr>
          <a:xfrm>
            <a:off x="647640" y="1825560"/>
            <a:ext cx="1051524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77" name="PlaceHolder 3"/>
          <p:cNvSpPr>
            <a:spLocks noGrp="1"/>
          </p:cNvSpPr>
          <p:nvPr>
            <p:ph type="body"/>
          </p:nvPr>
        </p:nvSpPr>
        <p:spPr>
          <a:xfrm>
            <a:off x="647640" y="1825560"/>
            <a:ext cx="1051524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pic>
        <p:nvPicPr>
          <p:cNvPr id="78" name="" descr=""/>
          <p:cNvPicPr/>
          <p:nvPr/>
        </p:nvPicPr>
        <p:blipFill>
          <a:blip r:embed="rId2"/>
          <a:stretch/>
        </p:blipFill>
        <p:spPr>
          <a:xfrm>
            <a:off x="3178440" y="1825560"/>
            <a:ext cx="5452920" cy="4350960"/>
          </a:xfrm>
          <a:prstGeom prst="rect">
            <a:avLst/>
          </a:prstGeom>
          <a:ln>
            <a:noFill/>
          </a:ln>
        </p:spPr>
      </p:pic>
      <p:pic>
        <p:nvPicPr>
          <p:cNvPr id="79" name="" descr=""/>
          <p:cNvPicPr/>
          <p:nvPr/>
        </p:nvPicPr>
        <p:blipFill>
          <a:blip r:embed="rId3"/>
          <a:stretch/>
        </p:blipFill>
        <p:spPr>
          <a:xfrm>
            <a:off x="3178440" y="1825560"/>
            <a:ext cx="545292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647640" y="1825560"/>
            <a:ext cx="1051524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64764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12" name="PlaceHolder 3"/>
          <p:cNvSpPr>
            <a:spLocks noGrp="1"/>
          </p:cNvSpPr>
          <p:nvPr>
            <p:ph type="body"/>
          </p:nvPr>
        </p:nvSpPr>
        <p:spPr>
          <a:xfrm>
            <a:off x="603576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47640" y="25848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64764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64764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603576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647640" y="1825560"/>
            <a:ext cx="5131080" cy="435096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603576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6035760" y="409824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47640" y="25848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64764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6035760" y="1825560"/>
            <a:ext cx="513108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647640" y="4098240"/>
            <a:ext cx="10515240" cy="2075040"/>
          </a:xfrm>
          <a:prstGeom prst="rect">
            <a:avLst/>
          </a:prstGeom>
        </p:spPr>
        <p:txBody>
          <a:bodyPr lIns="0" rIns="0" tIns="0" bIns="0"/>
          <a:p>
            <a:endParaRPr b="0" lang="zh-CN" sz="2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hidden="1"/>
          <p:cNvSpPr/>
          <p:nvPr/>
        </p:nvSpPr>
        <p:spPr>
          <a:xfrm>
            <a:off x="0" y="0"/>
            <a:ext cx="360" cy="360"/>
          </a:xfrm>
          <a:prstGeom prst="rect">
            <a:avLst/>
          </a:prstGeom>
          <a:ln/>
        </p:spPr>
        <p:style>
          <a:lnRef idx="2">
            <a:schemeClr val="accent1">
              <a:shade val="50000"/>
            </a:schemeClr>
          </a:lnRef>
          <a:fillRef idx="1">
            <a:schemeClr val="accent1"/>
          </a:fillRef>
          <a:effectRef idx="0">
            <a:schemeClr val="accent1"/>
          </a:effectRef>
          <a:fontRef idx="minor"/>
        </p:style>
      </p:sp>
      <p:sp>
        <p:nvSpPr>
          <p:cNvPr id="1" name="PlaceHolder 2"/>
          <p:cNvSpPr>
            <a:spLocks noGrp="1"/>
          </p:cNvSpPr>
          <p:nvPr>
            <p:ph type="title"/>
          </p:nvPr>
        </p:nvSpPr>
        <p:spPr>
          <a:xfrm>
            <a:off x="1523880" y="1323000"/>
            <a:ext cx="9143640" cy="2186640"/>
          </a:xfrm>
          <a:prstGeom prst="rect">
            <a:avLst/>
          </a:prstGeom>
        </p:spPr>
        <p:txBody>
          <a:bodyPr anchor="b"/>
          <a:p>
            <a:pPr algn="ctr">
              <a:lnSpc>
                <a:spcPct val="100000"/>
              </a:lnSpc>
            </a:pPr>
            <a:r>
              <a:rPr b="0" lang="zh-CN" sz="6000" spc="-1" strike="noStrike">
                <a:solidFill>
                  <a:srgbClr val="000000"/>
                </a:solidFill>
                <a:uFill>
                  <a:solidFill>
                    <a:srgbClr val="ffffff"/>
                  </a:solidFill>
                </a:uFill>
                <a:latin typeface="Arial"/>
                <a:ea typeface="微软雅黑"/>
              </a:rPr>
              <a:t>单击此处编辑标题</a:t>
            </a:r>
            <a:endParaRPr b="0" lang="zh-CN" sz="18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838080" y="6356520"/>
            <a:ext cx="27428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 name="PlaceHolder 6"/>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zh-CN" sz="2400" spc="-1" strike="noStrike">
                <a:solidFill>
                  <a:srgbClr val="000000"/>
                </a:solidFill>
                <a:uFill>
                  <a:solidFill>
                    <a:srgbClr val="ffffff"/>
                  </a:solidFill>
                </a:uFill>
                <a:latin typeface="Arial"/>
              </a:rPr>
              <a:t>Click to edit the outline text format</a:t>
            </a:r>
            <a:endParaRPr b="0" lang="zh-CN"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zh-CN" sz="1800" spc="-1" strike="noStrike">
                <a:solidFill>
                  <a:srgbClr val="000000"/>
                </a:solidFill>
                <a:uFill>
                  <a:solidFill>
                    <a:srgbClr val="ffffff"/>
                  </a:solidFill>
                </a:uFill>
                <a:latin typeface="Arial"/>
              </a:rPr>
              <a:t>Second Outline Level</a:t>
            </a:r>
            <a:endParaRPr b="0" lang="zh-CN"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zh-CN" sz="1800" spc="-1" strike="noStrike">
                <a:solidFill>
                  <a:srgbClr val="000000"/>
                </a:solidFill>
                <a:uFill>
                  <a:solidFill>
                    <a:srgbClr val="ffffff"/>
                  </a:solidFill>
                </a:uFill>
                <a:latin typeface="Arial"/>
              </a:rPr>
              <a:t>Third Outline Level</a:t>
            </a:r>
            <a:endParaRPr b="0" lang="zh-CN"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zh-CN" sz="1800" spc="-1" strike="noStrike">
                <a:solidFill>
                  <a:srgbClr val="000000"/>
                </a:solidFill>
                <a:uFill>
                  <a:solidFill>
                    <a:srgbClr val="ffffff"/>
                  </a:solidFill>
                </a:uFill>
                <a:latin typeface="Arial"/>
              </a:rPr>
              <a:t>Fourth Outline Level</a:t>
            </a:r>
            <a:endParaRPr b="0" lang="zh-CN"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zh-CN" sz="2000" spc="-1" strike="noStrike">
                <a:solidFill>
                  <a:srgbClr val="000000"/>
                </a:solidFill>
                <a:uFill>
                  <a:solidFill>
                    <a:srgbClr val="ffffff"/>
                  </a:solidFill>
                </a:uFill>
                <a:latin typeface="Arial"/>
              </a:rPr>
              <a:t>Fifth Outline Level</a:t>
            </a:r>
            <a:endParaRPr b="0" lang="zh-C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zh-CN" sz="2000" spc="-1" strike="noStrike">
                <a:solidFill>
                  <a:srgbClr val="000000"/>
                </a:solidFill>
                <a:uFill>
                  <a:solidFill>
                    <a:srgbClr val="ffffff"/>
                  </a:solidFill>
                </a:uFill>
                <a:latin typeface="Arial"/>
              </a:rPr>
              <a:t>Sixth Outline Level</a:t>
            </a:r>
            <a:endParaRPr b="0" lang="zh-C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zh-CN" sz="2000" spc="-1" strike="noStrike">
                <a:solidFill>
                  <a:srgbClr val="000000"/>
                </a:solidFill>
                <a:uFill>
                  <a:solidFill>
                    <a:srgbClr val="ffffff"/>
                  </a:solidFill>
                </a:uFill>
                <a:latin typeface="Arial"/>
              </a:rPr>
              <a:t>Seventh Outline Level</a:t>
            </a:r>
            <a:endParaRPr b="0" lang="zh-C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hidden="1"/>
          <p:cNvSpPr/>
          <p:nvPr/>
        </p:nvSpPr>
        <p:spPr>
          <a:xfrm>
            <a:off x="0" y="0"/>
            <a:ext cx="360" cy="360"/>
          </a:xfrm>
          <a:prstGeom prst="rect">
            <a:avLst/>
          </a:prstGeom>
          <a:ln/>
        </p:spPr>
        <p:style>
          <a:lnRef idx="2">
            <a:schemeClr val="accent1">
              <a:shade val="50000"/>
            </a:schemeClr>
          </a:lnRef>
          <a:fillRef idx="1">
            <a:schemeClr val="accent1"/>
          </a:fillRef>
          <a:effectRef idx="0">
            <a:schemeClr val="accent1"/>
          </a:effectRef>
          <a:fontRef idx="minor"/>
        </p:style>
      </p:sp>
      <p:sp>
        <p:nvSpPr>
          <p:cNvPr id="41" name="PlaceHolder 2"/>
          <p:cNvSpPr>
            <a:spLocks noGrp="1"/>
          </p:cNvSpPr>
          <p:nvPr>
            <p:ph type="title"/>
          </p:nvPr>
        </p:nvSpPr>
        <p:spPr>
          <a:xfrm>
            <a:off x="647640" y="258480"/>
            <a:ext cx="10515240" cy="1325160"/>
          </a:xfrm>
          <a:prstGeom prst="rect">
            <a:avLst/>
          </a:prstGeom>
        </p:spPr>
        <p:txBody>
          <a:bodyPr anchor="ctr"/>
          <a:p>
            <a:pPr>
              <a:lnSpc>
                <a:spcPct val="100000"/>
              </a:lnSpc>
            </a:pPr>
            <a:r>
              <a:rPr b="1" lang="zh-CN" sz="2400" spc="-1" strike="noStrike">
                <a:solidFill>
                  <a:srgbClr val="000000"/>
                </a:solidFill>
                <a:uFill>
                  <a:solidFill>
                    <a:srgbClr val="ffffff"/>
                  </a:solidFill>
                </a:uFill>
                <a:latin typeface="Arial"/>
                <a:ea typeface="微软雅黑"/>
              </a:rPr>
              <a:t>单击此处编辑母版标题样式</a:t>
            </a:r>
            <a:endParaRPr b="0" lang="zh-CN" sz="1800" spc="-1" strike="noStrike">
              <a:solidFill>
                <a:srgbClr val="000000"/>
              </a:solidFill>
              <a:uFill>
                <a:solidFill>
                  <a:srgbClr val="ffffff"/>
                </a:solidFill>
              </a:uFill>
              <a:latin typeface="Arial"/>
            </a:endParaRPr>
          </a:p>
        </p:txBody>
      </p:sp>
      <p:sp>
        <p:nvSpPr>
          <p:cNvPr id="42" name="PlaceHolder 3"/>
          <p:cNvSpPr>
            <a:spLocks noGrp="1"/>
          </p:cNvSpPr>
          <p:nvPr>
            <p:ph type="body"/>
          </p:nvPr>
        </p:nvSpPr>
        <p:spPr>
          <a:xfrm>
            <a:off x="647640" y="1825560"/>
            <a:ext cx="10515240" cy="4350960"/>
          </a:xfrm>
          <a:prstGeom prst="rect">
            <a:avLst/>
          </a:prstGeom>
        </p:spPr>
        <p:txBody>
          <a:bodyPr/>
          <a:p>
            <a:pPr marL="432000" indent="-324000">
              <a:buClr>
                <a:srgbClr val="000000"/>
              </a:buClr>
              <a:buSzPct val="45000"/>
              <a:buFont typeface="Wingdings" charset="2"/>
              <a:buChar char=""/>
            </a:pPr>
            <a:r>
              <a:rPr b="0" lang="zh-CN" sz="2000" spc="-1" strike="noStrike">
                <a:solidFill>
                  <a:srgbClr val="404040"/>
                </a:solidFill>
                <a:uFill>
                  <a:solidFill>
                    <a:srgbClr val="ffffff"/>
                  </a:solidFill>
                </a:uFill>
                <a:latin typeface="Arial"/>
                <a:ea typeface="微软雅黑"/>
              </a:rPr>
              <a:t>Click to edit the outline text format</a:t>
            </a:r>
            <a:endParaRPr b="0" lang="zh-CN" sz="20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zh-CN" sz="2000" spc="-1" strike="noStrike">
                <a:solidFill>
                  <a:srgbClr val="404040"/>
                </a:solidFill>
                <a:uFill>
                  <a:solidFill>
                    <a:srgbClr val="ffffff"/>
                  </a:solidFill>
                </a:uFill>
                <a:latin typeface="Arial"/>
                <a:ea typeface="微软雅黑"/>
              </a:rPr>
              <a:t>Second Outline Level</a:t>
            </a:r>
            <a:endParaRPr b="0" lang="zh-CN"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zh-CN" sz="2000" spc="-1" strike="noStrike">
                <a:solidFill>
                  <a:srgbClr val="404040"/>
                </a:solidFill>
                <a:uFill>
                  <a:solidFill>
                    <a:srgbClr val="ffffff"/>
                  </a:solidFill>
                </a:uFill>
                <a:latin typeface="Arial"/>
                <a:ea typeface="微软雅黑"/>
              </a:rPr>
              <a:t>Third Outline Level</a:t>
            </a:r>
            <a:endParaRPr b="0" lang="zh-CN" sz="20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zh-CN" sz="2000" spc="-1" strike="noStrike">
                <a:solidFill>
                  <a:srgbClr val="404040"/>
                </a:solidFill>
                <a:uFill>
                  <a:solidFill>
                    <a:srgbClr val="ffffff"/>
                  </a:solidFill>
                </a:uFill>
                <a:latin typeface="Arial"/>
                <a:ea typeface="微软雅黑"/>
              </a:rPr>
              <a:t>Fourth Outline Level</a:t>
            </a:r>
            <a:endParaRPr b="0" lang="zh-C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zh-CN" sz="2000" spc="-1" strike="noStrike">
                <a:solidFill>
                  <a:srgbClr val="404040"/>
                </a:solidFill>
                <a:uFill>
                  <a:solidFill>
                    <a:srgbClr val="ffffff"/>
                  </a:solidFill>
                </a:uFill>
                <a:latin typeface="Arial"/>
                <a:ea typeface="微软雅黑"/>
              </a:rPr>
              <a:t>Fifth Outline Level</a:t>
            </a:r>
            <a:endParaRPr b="0" lang="zh-C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zh-CN" sz="2000" spc="-1" strike="noStrike">
                <a:solidFill>
                  <a:srgbClr val="404040"/>
                </a:solidFill>
                <a:uFill>
                  <a:solidFill>
                    <a:srgbClr val="ffffff"/>
                  </a:solidFill>
                </a:uFill>
                <a:latin typeface="Arial"/>
                <a:ea typeface="微软雅黑"/>
              </a:rPr>
              <a:t>Sixth Outline Level</a:t>
            </a:r>
            <a:endParaRPr b="0" lang="zh-CN" sz="2000" spc="-1" strike="noStrike">
              <a:solidFill>
                <a:srgbClr val="000000"/>
              </a:solidFill>
              <a:uFill>
                <a:solidFill>
                  <a:srgbClr val="ffffff"/>
                </a:solidFill>
              </a:uFill>
              <a:latin typeface="Arial"/>
            </a:endParaRPr>
          </a:p>
          <a:p>
            <a:pPr marL="228600" indent="-228240">
              <a:lnSpc>
                <a:spcPct val="100000"/>
              </a:lnSpc>
              <a:buClr>
                <a:srgbClr val="404040"/>
              </a:buClr>
              <a:buFont typeface="Arial"/>
              <a:buChar char="•"/>
            </a:pPr>
            <a:r>
              <a:rPr b="0" lang="zh-CN" sz="2000" spc="-1" strike="noStrike">
                <a:solidFill>
                  <a:srgbClr val="404040"/>
                </a:solidFill>
                <a:uFill>
                  <a:solidFill>
                    <a:srgbClr val="ffffff"/>
                  </a:solidFill>
                </a:uFill>
                <a:latin typeface="Arial"/>
                <a:ea typeface="微软雅黑"/>
              </a:rPr>
              <a:t>Seventh Outline Level</a:t>
            </a:r>
            <a:r>
              <a:rPr b="0" lang="zh-CN" sz="2000" spc="-1" strike="noStrike">
                <a:solidFill>
                  <a:srgbClr val="404040"/>
                </a:solidFill>
                <a:uFill>
                  <a:solidFill>
                    <a:srgbClr val="ffffff"/>
                  </a:solidFill>
                </a:uFill>
                <a:latin typeface="Arial"/>
                <a:ea typeface="微软雅黑"/>
              </a:rPr>
              <a:t>单击此处编辑母版文本样式</a:t>
            </a:r>
            <a:endParaRPr b="0" lang="zh-CN" sz="2000" spc="-1" strike="noStrike">
              <a:solidFill>
                <a:srgbClr val="000000"/>
              </a:solidFill>
              <a:uFill>
                <a:solidFill>
                  <a:srgbClr val="ffffff"/>
                </a:solidFill>
              </a:uFill>
              <a:latin typeface="Arial"/>
            </a:endParaRPr>
          </a:p>
          <a:p>
            <a:pPr lvl="1" marL="685800" indent="-228240">
              <a:lnSpc>
                <a:spcPct val="100000"/>
              </a:lnSpc>
              <a:buClr>
                <a:srgbClr val="404040"/>
              </a:buClr>
              <a:buFont typeface="Arial"/>
              <a:buChar char="•"/>
            </a:pPr>
            <a:r>
              <a:rPr b="0" lang="zh-CN" sz="1800" spc="-1" strike="noStrike">
                <a:solidFill>
                  <a:srgbClr val="404040"/>
                </a:solidFill>
                <a:uFill>
                  <a:solidFill>
                    <a:srgbClr val="ffffff"/>
                  </a:solidFill>
                </a:uFill>
                <a:latin typeface="Arial"/>
                <a:ea typeface="微软雅黑"/>
              </a:rPr>
              <a:t>第二级</a:t>
            </a:r>
            <a:endParaRPr b="0" lang="zh-CN" sz="2000" spc="-1" strike="noStrike">
              <a:solidFill>
                <a:srgbClr val="000000"/>
              </a:solidFill>
              <a:uFill>
                <a:solidFill>
                  <a:srgbClr val="ffffff"/>
                </a:solidFill>
              </a:uFill>
              <a:latin typeface="Arial"/>
            </a:endParaRPr>
          </a:p>
          <a:p>
            <a:pPr lvl="2" marL="1143000" indent="-228240">
              <a:lnSpc>
                <a:spcPct val="100000"/>
              </a:lnSpc>
              <a:buClr>
                <a:srgbClr val="404040"/>
              </a:buClr>
              <a:buFont typeface="Arial"/>
              <a:buChar char="•"/>
            </a:pPr>
            <a:r>
              <a:rPr b="0" lang="zh-CN" sz="1600" spc="-1" strike="noStrike">
                <a:solidFill>
                  <a:srgbClr val="404040"/>
                </a:solidFill>
                <a:uFill>
                  <a:solidFill>
                    <a:srgbClr val="ffffff"/>
                  </a:solidFill>
                </a:uFill>
                <a:latin typeface="Arial"/>
                <a:ea typeface="微软雅黑"/>
              </a:rPr>
              <a:t>第三级</a:t>
            </a:r>
            <a:endParaRPr b="0" lang="zh-CN" sz="2000" spc="-1" strike="noStrike">
              <a:solidFill>
                <a:srgbClr val="000000"/>
              </a:solidFill>
              <a:uFill>
                <a:solidFill>
                  <a:srgbClr val="ffffff"/>
                </a:solidFill>
              </a:uFill>
              <a:latin typeface="Arial"/>
            </a:endParaRPr>
          </a:p>
          <a:p>
            <a:pPr lvl="3" marL="1600200" indent="-228240">
              <a:lnSpc>
                <a:spcPct val="100000"/>
              </a:lnSpc>
              <a:buClr>
                <a:srgbClr val="404040"/>
              </a:buClr>
              <a:buFont typeface="Arial"/>
              <a:buChar char="•"/>
            </a:pPr>
            <a:r>
              <a:rPr b="0" lang="zh-CN" sz="1600" spc="-1" strike="noStrike">
                <a:solidFill>
                  <a:srgbClr val="404040"/>
                </a:solidFill>
                <a:uFill>
                  <a:solidFill>
                    <a:srgbClr val="ffffff"/>
                  </a:solidFill>
                </a:uFill>
                <a:latin typeface="Arial"/>
                <a:ea typeface="微软雅黑"/>
              </a:rPr>
              <a:t>第四级</a:t>
            </a:r>
            <a:endParaRPr b="0" lang="zh-CN" sz="2000" spc="-1" strike="noStrike">
              <a:solidFill>
                <a:srgbClr val="000000"/>
              </a:solidFill>
              <a:uFill>
                <a:solidFill>
                  <a:srgbClr val="ffffff"/>
                </a:solidFill>
              </a:uFill>
              <a:latin typeface="Arial"/>
            </a:endParaRPr>
          </a:p>
          <a:p>
            <a:pPr lvl="4" marL="2057400" indent="-228240">
              <a:lnSpc>
                <a:spcPct val="100000"/>
              </a:lnSpc>
              <a:buClr>
                <a:srgbClr val="404040"/>
              </a:buClr>
              <a:buFont typeface="Arial"/>
              <a:buChar char="•"/>
            </a:pPr>
            <a:r>
              <a:rPr b="0" lang="zh-CN" sz="1600" spc="-1" strike="noStrike">
                <a:solidFill>
                  <a:srgbClr val="404040"/>
                </a:solidFill>
                <a:uFill>
                  <a:solidFill>
                    <a:srgbClr val="ffffff"/>
                  </a:solidFill>
                </a:uFill>
                <a:latin typeface="Arial"/>
                <a:ea typeface="微软雅黑"/>
              </a:rPr>
              <a:t>第五级</a:t>
            </a:r>
            <a:endParaRPr b="0" lang="zh-CN" sz="2000" spc="-1" strike="noStrike">
              <a:solidFill>
                <a:srgbClr val="000000"/>
              </a:solidFill>
              <a:uFill>
                <a:solidFill>
                  <a:srgbClr val="ffffff"/>
                </a:solidFill>
              </a:uFill>
              <a:latin typeface="Arial"/>
            </a:endParaRPr>
          </a:p>
        </p:txBody>
      </p:sp>
      <p:sp>
        <p:nvSpPr>
          <p:cNvPr id="43" name="PlaceHolder 4"/>
          <p:cNvSpPr>
            <a:spLocks noGrp="1"/>
          </p:cNvSpPr>
          <p:nvPr>
            <p:ph type="dt"/>
          </p:nvPr>
        </p:nvSpPr>
        <p:spPr>
          <a:xfrm>
            <a:off x="838080" y="6356520"/>
            <a:ext cx="27428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4" name="PlaceHolder 5"/>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5" name="PlaceHolder 6"/>
          <p:cNvSpPr>
            <a:spLocks noGrp="1"/>
          </p:cNvSpPr>
          <p:nvPr>
            <p:ph type="sldNum"/>
          </p:nvPr>
        </p:nvSpPr>
        <p:spPr>
          <a:xfrm>
            <a:off x="8610480" y="6356520"/>
            <a:ext cx="27428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wmf"/><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wmf"/><Relationship Id="rId3" Type="http://schemas.openxmlformats.org/officeDocument/2006/relationships/image" Target="../media/image46.wmf"/><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wmf"/><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85" name="CustomShape 1"/>
          <p:cNvSpPr/>
          <p:nvPr/>
        </p:nvSpPr>
        <p:spPr>
          <a:xfrm>
            <a:off x="724320" y="3952800"/>
            <a:ext cx="4030560" cy="8215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4800" spc="-1" strike="noStrike">
                <a:solidFill>
                  <a:srgbClr val="354e65"/>
                </a:solidFill>
                <a:uFill>
                  <a:solidFill>
                    <a:srgbClr val="ffffff"/>
                  </a:solidFill>
                </a:uFill>
                <a:latin typeface="微软雅黑"/>
                <a:ea typeface="微软雅黑"/>
              </a:rPr>
              <a:t>ROS</a:t>
            </a:r>
            <a:r>
              <a:rPr b="1" lang="en-US" sz="4800" spc="-1" strike="noStrike">
                <a:solidFill>
                  <a:srgbClr val="354e65"/>
                </a:solidFill>
                <a:uFill>
                  <a:solidFill>
                    <a:srgbClr val="ffffff"/>
                  </a:solidFill>
                </a:uFill>
                <a:latin typeface="微软雅黑"/>
                <a:ea typeface="微软雅黑"/>
              </a:rPr>
              <a:t>入门教程</a:t>
            </a:r>
            <a:endParaRPr b="0" lang="en-US" sz="1800" spc="-1" strike="noStrike">
              <a:solidFill>
                <a:srgbClr val="000000"/>
              </a:solidFill>
              <a:uFill>
                <a:solidFill>
                  <a:srgbClr val="ffffff"/>
                </a:solidFill>
              </a:uFill>
              <a:latin typeface="Arial"/>
            </a:endParaRPr>
          </a:p>
        </p:txBody>
      </p:sp>
      <p:sp>
        <p:nvSpPr>
          <p:cNvPr id="86" name="CustomShape 2"/>
          <p:cNvSpPr/>
          <p:nvPr/>
        </p:nvSpPr>
        <p:spPr>
          <a:xfrm>
            <a:off x="3778920" y="4658400"/>
            <a:ext cx="2861640" cy="760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4400" spc="-1" strike="noStrike">
                <a:solidFill>
                  <a:srgbClr val="354e65"/>
                </a:solidFill>
                <a:uFill>
                  <a:solidFill>
                    <a:srgbClr val="ffffff"/>
                  </a:solidFill>
                </a:uFill>
                <a:latin typeface="微软雅黑"/>
                <a:ea typeface="微软雅黑"/>
              </a:rPr>
              <a:t>----ROSPY</a:t>
            </a:r>
            <a:endParaRPr b="0" lang="en-US" sz="1800" spc="-1" strike="noStrike">
              <a:solidFill>
                <a:srgbClr val="000000"/>
              </a:solidFill>
              <a:uFill>
                <a:solidFill>
                  <a:srgbClr val="ffffff"/>
                </a:solidFill>
              </a:uFill>
              <a:latin typeface="Arial"/>
            </a:endParaRPr>
          </a:p>
        </p:txBody>
      </p:sp>
      <p:sp>
        <p:nvSpPr>
          <p:cNvPr id="87" name="CustomShape 3"/>
          <p:cNvSpPr/>
          <p:nvPr/>
        </p:nvSpPr>
        <p:spPr>
          <a:xfrm>
            <a:off x="1133640" y="5437440"/>
            <a:ext cx="343476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354e65"/>
                </a:solidFill>
                <a:uFill>
                  <a:solidFill>
                    <a:srgbClr val="ffffff"/>
                  </a:solidFill>
                </a:uFill>
                <a:latin typeface="Arial"/>
                <a:ea typeface="微软雅黑"/>
              </a:rPr>
              <a:t>主讲教师：王晓云</a:t>
            </a:r>
            <a:endParaRPr b="0" lang="en-US" sz="1800" spc="-1" strike="noStrike">
              <a:solidFill>
                <a:srgbClr val="000000"/>
              </a:solidFill>
              <a:uFill>
                <a:solidFill>
                  <a:srgbClr val="ffffff"/>
                </a:solidFill>
              </a:uFill>
              <a:latin typeface="Arial"/>
            </a:endParaRPr>
          </a:p>
        </p:txBody>
      </p:sp>
    </p:spTree>
  </p:cSld>
  <p:transition>
    <p:random/>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64" name="CustomShape 2"/>
          <p:cNvSpPr/>
          <p:nvPr/>
        </p:nvSpPr>
        <p:spPr>
          <a:xfrm>
            <a:off x="2480400" y="450360"/>
            <a:ext cx="1932120" cy="5770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65"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66" name="CustomShape 4"/>
          <p:cNvSpPr/>
          <p:nvPr/>
        </p:nvSpPr>
        <p:spPr>
          <a:xfrm>
            <a:off x="789480" y="1631160"/>
            <a:ext cx="5815080" cy="3910680"/>
          </a:xfrm>
          <a:prstGeom prst="rect">
            <a:avLst/>
          </a:prstGeom>
          <a:solidFill>
            <a:srgbClr val="afcfdc"/>
          </a:solidFill>
          <a:ln>
            <a:noFill/>
          </a:ln>
        </p:spPr>
        <p:style>
          <a:lnRef idx="2">
            <a:schemeClr val="accent1">
              <a:shade val="50000"/>
            </a:schemeClr>
          </a:lnRef>
          <a:fillRef idx="1">
            <a:schemeClr val="accent1"/>
          </a:fillRef>
          <a:effectRef idx="0">
            <a:schemeClr val="accent1"/>
          </a:effectRef>
          <a:fontRef idx="minor"/>
        </p:style>
      </p:sp>
      <p:sp>
        <p:nvSpPr>
          <p:cNvPr id="167" name="CustomShape 5"/>
          <p:cNvSpPr/>
          <p:nvPr/>
        </p:nvSpPr>
        <p:spPr>
          <a:xfrm>
            <a:off x="2682720" y="3129840"/>
            <a:ext cx="195660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uFill>
                  <a:solidFill>
                    <a:srgbClr val="ffffff"/>
                  </a:solidFill>
                </a:uFill>
                <a:latin typeface="Arial"/>
                <a:ea typeface="微软雅黑"/>
              </a:rPr>
              <a:t>此处放图片</a:t>
            </a:r>
            <a:endParaRPr b="0" lang="en-US" sz="1800" spc="-1" strike="noStrike">
              <a:solidFill>
                <a:srgbClr val="000000"/>
              </a:solidFill>
              <a:uFill>
                <a:solidFill>
                  <a:srgbClr val="ffffff"/>
                </a:solidFill>
              </a:uFill>
              <a:latin typeface="Arial"/>
            </a:endParaRPr>
          </a:p>
        </p:txBody>
      </p:sp>
      <p:sp>
        <p:nvSpPr>
          <p:cNvPr id="168" name="CustomShape 6"/>
          <p:cNvSpPr/>
          <p:nvPr/>
        </p:nvSpPr>
        <p:spPr>
          <a:xfrm>
            <a:off x="6952680" y="2802960"/>
            <a:ext cx="3909240" cy="1826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    </a:t>
            </a:r>
            <a:r>
              <a:rPr b="0" lang="en-US" sz="1800" spc="-1" strike="noStrike">
                <a:solidFill>
                  <a:srgbClr val="000000"/>
                </a:solidFill>
                <a:uFill>
                  <a:solidFill>
                    <a:srgbClr val="ffffff"/>
                  </a:solidFill>
                </a:uFill>
                <a:latin typeface="微软雅黑"/>
                <a:ea typeface="微软雅黑"/>
              </a:rPr>
              <a:t>回到工作空间，</a:t>
            </a:r>
            <a:r>
              <a:rPr b="0" lang="en-US" sz="1800" spc="-1" strike="noStrike">
                <a:solidFill>
                  <a:srgbClr val="000000"/>
                </a:solidFill>
                <a:uFill>
                  <a:solidFill>
                    <a:srgbClr val="ffffff"/>
                  </a:solidFill>
                </a:uFill>
                <a:latin typeface="微软雅黑"/>
                <a:ea typeface="微软雅黑"/>
              </a:rPr>
              <a:t>catkin_make</a:t>
            </a:r>
            <a:r>
              <a:rPr b="0" lang="en-US" sz="1800" spc="-1" strike="noStrike">
                <a:solidFill>
                  <a:srgbClr val="000000"/>
                </a:solidFill>
                <a:uFill>
                  <a:solidFill>
                    <a:srgbClr val="ffffff"/>
                  </a:solidFill>
                </a:uFill>
                <a:latin typeface="微软雅黑"/>
                <a:ea typeface="微软雅黑"/>
              </a:rPr>
              <a:t>一下，若结果如右图所示，则说明创建成功。</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ea typeface="微软雅黑"/>
              </a:rPr>
              <a: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169" name="图片 1" descr=""/>
          <p:cNvPicPr/>
          <p:nvPr/>
        </p:nvPicPr>
        <p:blipFill>
          <a:blip r:embed="rId2"/>
          <a:stretch/>
        </p:blipFill>
        <p:spPr>
          <a:xfrm>
            <a:off x="908640" y="1720800"/>
            <a:ext cx="5526720" cy="3671280"/>
          </a:xfrm>
          <a:prstGeom prst="rect">
            <a:avLst/>
          </a:prstGeom>
          <a:ln>
            <a:noFill/>
          </a:ln>
        </p:spPr>
      </p:pic>
    </p:spTree>
  </p:cSld>
  <p:transition>
    <p:random/>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70"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71"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72"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73"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74"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175" name="CustomShape 6"/>
          <p:cNvSpPr/>
          <p:nvPr/>
        </p:nvSpPr>
        <p:spPr>
          <a:xfrm>
            <a:off x="1018440" y="1073160"/>
            <a:ext cx="6300720" cy="159912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1800" spc="-1" strike="noStrike">
                <a:solidFill>
                  <a:srgbClr val="ff0000"/>
                </a:solidFill>
                <a:uFill>
                  <a:solidFill>
                    <a:srgbClr val="ffffff"/>
                  </a:solidFill>
                </a:uFill>
                <a:latin typeface="微软雅黑"/>
                <a:ea typeface="微软雅黑"/>
              </a:rPr>
              <a:t>子任务</a:t>
            </a:r>
            <a:r>
              <a:rPr b="0" lang="en-US" sz="1800" spc="-1" strike="noStrike">
                <a:solidFill>
                  <a:srgbClr val="ff0000"/>
                </a:solidFill>
                <a:uFill>
                  <a:solidFill>
                    <a:srgbClr val="ffffff"/>
                  </a:solidFill>
                </a:uFill>
                <a:latin typeface="微软雅黑"/>
                <a:ea typeface="微软雅黑"/>
              </a:rPr>
              <a:t>2 </a:t>
            </a:r>
            <a:r>
              <a:rPr b="0" lang="en-US" sz="1800" spc="-1" strike="noStrike">
                <a:solidFill>
                  <a:srgbClr val="ff0000"/>
                </a:solidFill>
                <a:uFill>
                  <a:solidFill>
                    <a:srgbClr val="ffffff"/>
                  </a:solidFill>
                </a:uFill>
                <a:latin typeface="微软雅黑"/>
                <a:ea typeface="微软雅黑"/>
              </a:rPr>
              <a:t>编写服务端节点</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在</a:t>
            </a:r>
            <a:r>
              <a:rPr b="0" lang="en-US" sz="1800" spc="-1" strike="noStrike">
                <a:solidFill>
                  <a:srgbClr val="000000"/>
                </a:solidFill>
                <a:uFill>
                  <a:solidFill>
                    <a:srgbClr val="ffffff"/>
                  </a:solidFill>
                </a:uFill>
                <a:latin typeface="微软雅黑"/>
                <a:ea typeface="微软雅黑"/>
              </a:rPr>
              <a:t>service_rospy_demo/src/script</a:t>
            </a:r>
            <a:r>
              <a:rPr b="0" lang="en-US" sz="1800" spc="-1" strike="noStrike">
                <a:solidFill>
                  <a:srgbClr val="000000"/>
                </a:solidFill>
                <a:uFill>
                  <a:solidFill>
                    <a:srgbClr val="ffffff"/>
                  </a:solidFill>
                </a:uFill>
                <a:latin typeface="微软雅黑"/>
                <a:ea typeface="微软雅黑"/>
              </a:rPr>
              <a:t>文件</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夹下创建</a:t>
            </a:r>
            <a:r>
              <a:rPr b="0" lang="en-US" sz="1800" spc="-1" strike="noStrike">
                <a:solidFill>
                  <a:srgbClr val="000000"/>
                </a:solidFill>
                <a:uFill>
                  <a:solidFill>
                    <a:srgbClr val="ffffff"/>
                  </a:solidFill>
                </a:uFill>
                <a:latin typeface="微软雅黑"/>
                <a:ea typeface="微软雅黑"/>
              </a:rPr>
              <a:t>KFC_server_demo.py</a:t>
            </a:r>
            <a:r>
              <a:rPr b="0" lang="en-US" sz="1800" spc="-1" strike="noStrike">
                <a:solidFill>
                  <a:srgbClr val="000000"/>
                </a:solidFill>
                <a:uFill>
                  <a:solidFill>
                    <a:srgbClr val="ffffff"/>
                  </a:solidFill>
                </a:uFill>
                <a:latin typeface="微软雅黑"/>
                <a:ea typeface="微软雅黑"/>
              </a:rPr>
              <a:t>文件。</a:t>
            </a:r>
            <a:endParaRPr b="0" lang="en-US" sz="1800" spc="-1" strike="noStrike">
              <a:solidFill>
                <a:srgbClr val="000000"/>
              </a:solidFill>
              <a:uFill>
                <a:solidFill>
                  <a:srgbClr val="ffffff"/>
                </a:solidFill>
              </a:uFill>
              <a:latin typeface="Arial"/>
            </a:endParaRPr>
          </a:p>
          <a:p>
            <a:pPr marL="457200" algn="just">
              <a:lnSpc>
                <a:spcPct val="150000"/>
              </a:lnSpc>
            </a:pPr>
            <a:endParaRPr b="0" lang="en-US" sz="1800" spc="-1" strike="noStrike">
              <a:solidFill>
                <a:srgbClr val="000000"/>
              </a:solidFill>
              <a:uFill>
                <a:solidFill>
                  <a:srgbClr val="ffffff"/>
                </a:solidFill>
              </a:uFill>
              <a:latin typeface="Arial"/>
            </a:endParaRPr>
          </a:p>
        </p:txBody>
      </p:sp>
    </p:spTree>
  </p:cSld>
  <p:transition>
    <p:random/>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76"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77"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78"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79"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80"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181" name="CustomShape 6"/>
          <p:cNvSpPr/>
          <p:nvPr/>
        </p:nvSpPr>
        <p:spPr>
          <a:xfrm>
            <a:off x="1038240" y="1112400"/>
            <a:ext cx="8766360" cy="3789360"/>
          </a:xfrm>
          <a:prstGeom prst="rect">
            <a:avLst/>
          </a:prstGeom>
          <a:noFill/>
          <a:ln>
            <a:noFill/>
          </a:ln>
        </p:spPr>
        <p:style>
          <a:lnRef idx="0"/>
          <a:fillRef idx="0"/>
          <a:effectRef idx="0"/>
          <a:fontRef idx="minor"/>
        </p:style>
        <p:txBody>
          <a:bodyPr lIns="90000" rIns="90000" tIns="45000" bIns="45000"/>
          <a:p>
            <a:pPr marL="457200">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#!/usr/bin/env python</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指定通过</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解释代码，这句话是所有</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脚本必须有的。</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 coding:utf-8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上面指定编码</a:t>
            </a:r>
            <a:r>
              <a:rPr b="0" lang="en-US" sz="1600" spc="-1" strike="noStrike">
                <a:solidFill>
                  <a:srgbClr val="f85208"/>
                </a:solidFill>
                <a:uFill>
                  <a:solidFill>
                    <a:srgbClr val="ffffff"/>
                  </a:solidFill>
                </a:uFill>
                <a:latin typeface="微软雅黑"/>
                <a:ea typeface="微软雅黑"/>
              </a:rPr>
              <a:t>utf-8</a:t>
            </a:r>
            <a:r>
              <a:rPr b="0" lang="en-US" sz="1600" spc="-1" strike="noStrike">
                <a:solidFill>
                  <a:srgbClr val="f85208"/>
                </a:solidFill>
                <a:uFill>
                  <a:solidFill>
                    <a:srgbClr val="ffffff"/>
                  </a:solidFill>
                </a:uFill>
                <a:latin typeface="微软雅黑"/>
                <a:ea typeface="微软雅黑"/>
              </a:rPr>
              <a:t>，使</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能够识别中文，如果不加这个，编译</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脚本时会出现警告或者错误。</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import rospy</a:t>
            </a:r>
            <a:endParaRPr b="0" lang="en-US" sz="1800" spc="-1" strike="noStrike">
              <a:solidFill>
                <a:srgbClr val="000000"/>
              </a:solidFill>
              <a:uFill>
                <a:solidFill>
                  <a:srgbClr val="ffffff"/>
                </a:solidFill>
              </a:uFill>
              <a:latin typeface="Arial"/>
            </a:endParaRPr>
          </a:p>
          <a:p>
            <a:pPr>
              <a:lnSpc>
                <a:spcPct val="150000"/>
              </a:lnSpc>
            </a:pPr>
            <a:r>
              <a:rPr b="0" lang="en-US" sz="1800" spc="-1" strike="noStrike">
                <a:solidFill>
                  <a:srgbClr val="000000"/>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导入</a:t>
            </a:r>
            <a:r>
              <a:rPr b="0" lang="en-US" sz="1600" spc="-1" strike="noStrike">
                <a:solidFill>
                  <a:srgbClr val="f85208"/>
                </a:solidFill>
                <a:uFill>
                  <a:solidFill>
                    <a:srgbClr val="ffffff"/>
                  </a:solidFill>
                </a:uFill>
                <a:latin typeface="微软雅黑"/>
                <a:ea typeface="微软雅黑"/>
              </a:rPr>
              <a:t>rospy</a:t>
            </a:r>
            <a:r>
              <a:rPr b="0" lang="en-US" sz="1600" spc="-1" strike="noStrike">
                <a:solidFill>
                  <a:srgbClr val="f85208"/>
                </a:solidFill>
                <a:uFill>
                  <a:solidFill>
                    <a:srgbClr val="ffffff"/>
                  </a:solidFill>
                </a:uFill>
                <a:latin typeface="微软雅黑"/>
                <a:ea typeface="微软雅黑"/>
              </a:rPr>
              <a:t>包，</a:t>
            </a:r>
            <a:r>
              <a:rPr b="0" lang="en-US" sz="1600" spc="-1" strike="noStrike">
                <a:solidFill>
                  <a:srgbClr val="f85208"/>
                </a:solidFill>
                <a:uFill>
                  <a:solidFill>
                    <a:srgbClr val="ffffff"/>
                  </a:solidFill>
                </a:uFill>
                <a:latin typeface="微软雅黑"/>
                <a:ea typeface="微软雅黑"/>
              </a:rPr>
              <a:t>rospy</a:t>
            </a:r>
            <a:r>
              <a:rPr b="0" lang="en-US" sz="1600" spc="-1" strike="noStrike">
                <a:solidFill>
                  <a:srgbClr val="f85208"/>
                </a:solidFill>
                <a:uFill>
                  <a:solidFill>
                    <a:srgbClr val="ffffff"/>
                  </a:solidFill>
                </a:uFill>
                <a:latin typeface="微软雅黑"/>
                <a:ea typeface="微软雅黑"/>
              </a:rPr>
              <a:t>是</a:t>
            </a:r>
            <a:r>
              <a:rPr b="0" lang="en-US" sz="1600" spc="-1" strike="noStrike">
                <a:solidFill>
                  <a:srgbClr val="f85208"/>
                </a:solidFill>
                <a:uFill>
                  <a:solidFill>
                    <a:srgbClr val="ffffff"/>
                  </a:solidFill>
                </a:uFill>
                <a:latin typeface="微软雅黑"/>
                <a:ea typeface="微软雅黑"/>
              </a:rPr>
              <a:t>ROS</a:t>
            </a:r>
            <a:r>
              <a:rPr b="0" lang="en-US" sz="1600" spc="-1" strike="noStrike">
                <a:solidFill>
                  <a:srgbClr val="f85208"/>
                </a:solidFill>
                <a:uFill>
                  <a:solidFill>
                    <a:srgbClr val="ffffff"/>
                  </a:solidFill>
                </a:uFill>
                <a:latin typeface="微软雅黑"/>
                <a:ea typeface="微软雅黑"/>
              </a:rPr>
              <a:t>的</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客户端。</a:t>
            </a:r>
            <a:endParaRPr b="0" lang="en-US" sz="1800" spc="-1" strike="noStrike">
              <a:solidFill>
                <a:srgbClr val="000000"/>
              </a:solidFill>
              <a:uFill>
                <a:solidFill>
                  <a:srgbClr val="ffffff"/>
                </a:solidFill>
              </a:uFill>
              <a:latin typeface="Arial"/>
            </a:endParaRPr>
          </a:p>
        </p:txBody>
      </p:sp>
      <p:sp>
        <p:nvSpPr>
          <p:cNvPr id="182" name="CustomShape 7"/>
          <p:cNvSpPr/>
          <p:nvPr/>
        </p:nvSpPr>
        <p:spPr>
          <a:xfrm>
            <a:off x="1074600" y="1291680"/>
            <a:ext cx="1095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代码分析</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83"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84"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85"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86"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87"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188" name="CustomShape 6"/>
          <p:cNvSpPr/>
          <p:nvPr/>
        </p:nvSpPr>
        <p:spPr>
          <a:xfrm>
            <a:off x="1042200" y="698400"/>
            <a:ext cx="9383040" cy="401508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def kfc_server_srv():</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定义函数</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rospy.init_node("kfc_server")</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初始化节点，命名为 </a:t>
            </a:r>
            <a:r>
              <a:rPr b="0" lang="en-US" sz="1600" spc="-1" strike="noStrike">
                <a:solidFill>
                  <a:srgbClr val="f85208"/>
                </a:solidFill>
                <a:uFill>
                  <a:solidFill>
                    <a:srgbClr val="ffffff"/>
                  </a:solidFill>
                </a:uFill>
                <a:latin typeface="微软雅黑"/>
                <a:ea typeface="微软雅黑"/>
              </a:rPr>
              <a:t>"kfc_server"</a:t>
            </a:r>
            <a:r>
              <a:rPr b="0" lang="en-US" sz="1600" spc="-1" strike="noStrike">
                <a:solidFill>
                  <a:srgbClr val="f85208"/>
                </a:solidFill>
                <a:uFill>
                  <a:solidFill>
                    <a:srgbClr val="ffffff"/>
                  </a:solidFill>
                </a:uFill>
                <a:latin typeface="微软雅黑"/>
                <a:ea typeface="微软雅黑"/>
              </a:rPr>
              <a:t>，服务端必须是节点，所以必须有节点初始化语句，但客户端可以不是节点，所以不用必须加这个语句。</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s = rospy.Service("kfc_order", KFC_demo, handle_order_function) </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定义服务节点名称，服务的类型，处理函数。处理函数  </a:t>
            </a:r>
            <a:r>
              <a:rPr b="0" lang="en-US" sz="1600" spc="-1" strike="noStrike">
                <a:solidFill>
                  <a:srgbClr val="f85208"/>
                </a:solidFill>
                <a:uFill>
                  <a:solidFill>
                    <a:srgbClr val="ffffff"/>
                  </a:solidFill>
                </a:uFill>
                <a:latin typeface="微软雅黑"/>
                <a:ea typeface="微软雅黑"/>
              </a:rPr>
              <a:t>handle_order_function</a:t>
            </a:r>
            <a:r>
              <a:rPr b="0" lang="en-US" sz="1600" spc="-1" strike="noStrike">
                <a:solidFill>
                  <a:srgbClr val="f85208"/>
                </a:solidFill>
                <a:uFill>
                  <a:solidFill>
                    <a:srgbClr val="ffffff"/>
                  </a:solidFill>
                </a:uFill>
                <a:latin typeface="微软雅黑"/>
                <a:ea typeface="微软雅黑"/>
              </a:rPr>
              <a:t>的   具体实现将在后面进行定义。</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89"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90"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91"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92"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93"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194" name="CustomShape 6"/>
          <p:cNvSpPr/>
          <p:nvPr/>
        </p:nvSpPr>
        <p:spPr>
          <a:xfrm>
            <a:off x="1014840" y="760680"/>
            <a:ext cx="8609040" cy="333144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print "ready to order:"</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当我们启动服务端节点后，将在终端看到</a:t>
            </a:r>
            <a:r>
              <a:rPr b="0" lang="en-US" sz="1600" spc="-1" strike="noStrike">
                <a:solidFill>
                  <a:srgbClr val="f85208"/>
                </a:solidFill>
                <a:uFill>
                  <a:solidFill>
                    <a:srgbClr val="ffffff"/>
                  </a:solidFill>
                </a:uFill>
                <a:latin typeface="微软雅黑"/>
                <a:ea typeface="微软雅黑"/>
              </a:rPr>
              <a:t>ready to order: </a:t>
            </a:r>
            <a:r>
              <a:rPr b="0" lang="en-US" sz="1600" spc="-1" strike="noStrike">
                <a:solidFill>
                  <a:srgbClr val="f85208"/>
                </a:solidFill>
                <a:uFill>
                  <a:solidFill>
                    <a:srgbClr val="ffffff"/>
                  </a:solidFill>
                </a:uFill>
                <a:latin typeface="微软雅黑"/>
                <a:ea typeface="微软雅黑"/>
              </a:rPr>
              <a:t>的输出信息，加这句话的好处是可以清楚的知道我们的服务节点是否已经成功准备。</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rospy.spin()</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保持节点运行，直到节点关闭。不像</a:t>
            </a:r>
            <a:r>
              <a:rPr b="0" lang="en-US" sz="1600" spc="-1" strike="noStrike">
                <a:solidFill>
                  <a:srgbClr val="f85208"/>
                </a:solidFill>
                <a:uFill>
                  <a:solidFill>
                    <a:srgbClr val="ffffff"/>
                  </a:solidFill>
                </a:uFill>
                <a:latin typeface="微软雅黑"/>
                <a:ea typeface="微软雅黑"/>
              </a:rPr>
              <a:t>roscpp,rospy.spin</a:t>
            </a:r>
            <a:r>
              <a:rPr b="0" lang="en-US" sz="1600" spc="-1" strike="noStrike">
                <a:solidFill>
                  <a:srgbClr val="f85208"/>
                </a:solidFill>
                <a:uFill>
                  <a:solidFill>
                    <a:srgbClr val="ffffff"/>
                  </a:solidFill>
                </a:uFill>
                <a:latin typeface="微软雅黑"/>
                <a:ea typeface="微软雅黑"/>
              </a:rPr>
              <a:t>不影响订阅的回调函数，因为回调函数有自己的线程。</a:t>
            </a:r>
            <a:endParaRPr b="0" lang="en-US" sz="1800" spc="-1" strike="noStrike">
              <a:solidFill>
                <a:srgbClr val="000000"/>
              </a:solidFill>
              <a:uFill>
                <a:solidFill>
                  <a:srgbClr val="ffffff"/>
                </a:solidFill>
              </a:uFill>
              <a:latin typeface="Arial"/>
            </a:endParaRPr>
          </a:p>
          <a:p>
            <a:pPr algn="just">
              <a:lnSpc>
                <a:spcPct val="150000"/>
              </a:lnSpc>
            </a:pPr>
            <a:endParaRPr b="0" lang="en-US" sz="1800" spc="-1" strike="noStrike">
              <a:solidFill>
                <a:srgbClr val="000000"/>
              </a:solidFill>
              <a:uFill>
                <a:solidFill>
                  <a:srgbClr val="ffffff"/>
                </a:solidFill>
              </a:uFill>
              <a:latin typeface="Arial"/>
            </a:endParaRPr>
          </a:p>
        </p:txBody>
      </p:sp>
    </p:spTree>
  </p:cSld>
  <p:transition>
    <p:random/>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95"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96"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97"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98"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99"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00" name="CustomShape 6"/>
          <p:cNvSpPr/>
          <p:nvPr/>
        </p:nvSpPr>
        <p:spPr>
          <a:xfrm>
            <a:off x="995040" y="840600"/>
            <a:ext cx="8546040" cy="328500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def handle_order_function(req):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print "The guest wants %s %s. The unit price of the %s is %s."%(req.number,req.menu,req.menu,req.price)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a:t>
            </a:r>
            <a:r>
              <a:rPr b="0" lang="en-US" sz="1600" spc="-1" strike="noStrike">
                <a:solidFill>
                  <a:srgbClr val="000000"/>
                </a:solidFill>
                <a:uFill>
                  <a:solidFill>
                    <a:srgbClr val="ffffff"/>
                  </a:solidFill>
                </a:uFill>
                <a:latin typeface="微软雅黑"/>
                <a:ea typeface="微软雅黑"/>
              </a:rPr>
              <a:t>计算客人的账单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bill = req.price * req.number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return KFC_demoResponse(bill)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在任务一中，处理函数相对简单，只是简单的打印输出，在这里我们对请求部分的数据进行了简单处理，</a:t>
            </a:r>
            <a:r>
              <a:rPr b="0" lang="en-US" sz="1600" spc="-1" strike="noStrike">
                <a:solidFill>
                  <a:srgbClr val="f85208"/>
                </a:solidFill>
                <a:uFill>
                  <a:solidFill>
                    <a:srgbClr val="ffffff"/>
                  </a:solidFill>
                </a:uFill>
                <a:latin typeface="微软雅黑"/>
                <a:ea typeface="微软雅黑"/>
              </a:rPr>
              <a:t>bill = req.price * req.number</a:t>
            </a:r>
            <a:r>
              <a:rPr b="0" lang="en-US" sz="1600" spc="-1" strike="noStrike">
                <a:solidFill>
                  <a:srgbClr val="f85208"/>
                </a:solidFill>
                <a:uFill>
                  <a:solidFill>
                    <a:srgbClr val="ffffff"/>
                  </a:solidFill>
                </a:uFill>
                <a:latin typeface="微软雅黑"/>
                <a:ea typeface="微软雅黑"/>
              </a:rPr>
              <a:t>，账单等于请求输入的单价乘以数量。</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01"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02"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03"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04"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05"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06" name="CustomShape 6"/>
          <p:cNvSpPr/>
          <p:nvPr/>
        </p:nvSpPr>
        <p:spPr>
          <a:xfrm>
            <a:off x="1033920" y="895320"/>
            <a:ext cx="7391520" cy="291924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return KFC_demoResponse("Hi %s"%req.name)</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由服务生成的返回函数，这个函数是自动生成的。</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if __name__=="__main__":  </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000000"/>
                </a:solidFill>
                <a:uFill>
                  <a:solidFill>
                    <a:srgbClr val="ffffff"/>
                  </a:solidFill>
                </a:uFill>
                <a:latin typeface="微软雅黑"/>
                <a:ea typeface="微软雅黑"/>
              </a:rPr>
              <a:t>kfc_server_srv()</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如果单独运行此文件，则将上面定义的</a:t>
            </a:r>
            <a:r>
              <a:rPr b="0" lang="en-US" sz="1600" spc="-1" strike="noStrike">
                <a:solidFill>
                  <a:srgbClr val="f85208"/>
                </a:solidFill>
                <a:uFill>
                  <a:solidFill>
                    <a:srgbClr val="ffffff"/>
                  </a:solidFill>
                </a:uFill>
                <a:latin typeface="微软雅黑"/>
                <a:ea typeface="微软雅黑"/>
              </a:rPr>
              <a:t>kfc_server_srv</a:t>
            </a:r>
            <a:r>
              <a:rPr b="0" lang="en-US" sz="1600" spc="-1" strike="noStrike">
                <a:solidFill>
                  <a:srgbClr val="f85208"/>
                </a:solidFill>
                <a:uFill>
                  <a:solidFill>
                    <a:srgbClr val="ffffff"/>
                  </a:solidFill>
                </a:uFill>
                <a:latin typeface="微软雅黑"/>
                <a:ea typeface="微软雅黑"/>
              </a:rPr>
              <a:t>作为主函数运行</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07"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08"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09"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10"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11"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pic>
        <p:nvPicPr>
          <p:cNvPr id="212" name="Picture 2" descr=""/>
          <p:cNvPicPr/>
          <p:nvPr/>
        </p:nvPicPr>
        <p:blipFill>
          <a:blip r:embed="rId2"/>
          <a:stretch/>
        </p:blipFill>
        <p:spPr>
          <a:xfrm>
            <a:off x="3384000" y="938520"/>
            <a:ext cx="5585760" cy="5433840"/>
          </a:xfrm>
          <a:prstGeom prst="rect">
            <a:avLst/>
          </a:prstGeom>
          <a:ln>
            <a:noFill/>
          </a:ln>
        </p:spPr>
      </p:pic>
    </p:spTree>
  </p:cSld>
  <p:transition>
    <p:random/>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13"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14"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15"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16"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17"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18" name="CustomShape 6"/>
          <p:cNvSpPr/>
          <p:nvPr/>
        </p:nvSpPr>
        <p:spPr>
          <a:xfrm>
            <a:off x="858600" y="939240"/>
            <a:ext cx="6300720" cy="406800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1800" spc="-1" strike="noStrike">
                <a:solidFill>
                  <a:srgbClr val="ff0000"/>
                </a:solidFill>
                <a:uFill>
                  <a:solidFill>
                    <a:srgbClr val="ffffff"/>
                  </a:solidFill>
                </a:uFill>
                <a:latin typeface="微软雅黑"/>
                <a:ea typeface="微软雅黑"/>
              </a:rPr>
              <a:t>子任务</a:t>
            </a:r>
            <a:r>
              <a:rPr b="0" lang="en-US" sz="1800" spc="-1" strike="noStrike">
                <a:solidFill>
                  <a:srgbClr val="ff0000"/>
                </a:solidFill>
                <a:uFill>
                  <a:solidFill>
                    <a:srgbClr val="ffffff"/>
                  </a:solidFill>
                </a:uFill>
                <a:latin typeface="微软雅黑"/>
                <a:ea typeface="微软雅黑"/>
              </a:rPr>
              <a:t>2 </a:t>
            </a:r>
            <a:r>
              <a:rPr b="0" lang="en-US" sz="1800" spc="-1" strike="noStrike">
                <a:solidFill>
                  <a:srgbClr val="ff0000"/>
                </a:solidFill>
                <a:uFill>
                  <a:solidFill>
                    <a:srgbClr val="ffffff"/>
                  </a:solidFill>
                </a:uFill>
                <a:latin typeface="微软雅黑"/>
                <a:ea typeface="微软雅黑"/>
              </a:rPr>
              <a:t>编写服务端节点</a:t>
            </a:r>
            <a:endParaRPr b="0" lang="en-US" sz="1800" spc="-1" strike="noStrike">
              <a:solidFill>
                <a:srgbClr val="000000"/>
              </a:solidFill>
              <a:uFill>
                <a:solidFill>
                  <a:srgbClr val="ffffff"/>
                </a:solidFill>
              </a:uFill>
              <a:latin typeface="Arial"/>
            </a:endParaRPr>
          </a:p>
          <a:p>
            <a:pPr lvl="1" marL="743040" indent="-285480" algn="just">
              <a:lnSpc>
                <a:spcPct val="150000"/>
              </a:lnSpc>
              <a:buClr>
                <a:srgbClr val="000000"/>
              </a:buClr>
              <a:buFont typeface="Wingdings" charset="2"/>
              <a:buChar char=""/>
            </a:pPr>
            <a:r>
              <a:rPr b="1" lang="en-US" sz="1800" spc="-1" strike="noStrike">
                <a:solidFill>
                  <a:srgbClr val="000000"/>
                </a:solidFill>
                <a:uFill>
                  <a:solidFill>
                    <a:srgbClr val="ffffff"/>
                  </a:solidFill>
                </a:uFill>
                <a:latin typeface="微软雅黑"/>
                <a:ea typeface="微软雅黑"/>
              </a:rPr>
              <a:t>用命令行的方式调用服务</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回到工作空间</a:t>
            </a:r>
            <a:r>
              <a:rPr b="0" lang="en-US" sz="1800" spc="-1" strike="noStrike">
                <a:solidFill>
                  <a:srgbClr val="000000"/>
                </a:solidFill>
                <a:uFill>
                  <a:solidFill>
                    <a:srgbClr val="ffffff"/>
                  </a:solidFill>
                </a:uFill>
                <a:latin typeface="微软雅黑"/>
                <a:ea typeface="微软雅黑"/>
              </a:rPr>
              <a:t>catkin_ws,</a:t>
            </a:r>
            <a:r>
              <a:rPr b="0" lang="en-US" sz="1800" spc="-1" strike="noStrike">
                <a:solidFill>
                  <a:srgbClr val="000000"/>
                </a:solidFill>
                <a:uFill>
                  <a:solidFill>
                    <a:srgbClr val="ffffff"/>
                  </a:solidFill>
                </a:uFill>
                <a:latin typeface="微软雅黑"/>
                <a:ea typeface="微软雅黑"/>
              </a:rPr>
              <a:t>编译代码。</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cd ~/catkin_ws</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catkin_make</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打开终端，运行</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roscore</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打开新的终端，启动服务节点：</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rosrun service_rospy_demo KFC_server_demo.py</a:t>
            </a:r>
            <a:endParaRPr b="0" lang="en-US" sz="1800" spc="-1" strike="noStrike">
              <a:solidFill>
                <a:srgbClr val="000000"/>
              </a:solidFill>
              <a:uFill>
                <a:solidFill>
                  <a:srgbClr val="ffffff"/>
                </a:solidFill>
              </a:uFill>
              <a:latin typeface="Arial"/>
            </a:endParaRPr>
          </a:p>
          <a:p>
            <a:pPr marL="457200" algn="just">
              <a:lnSpc>
                <a:spcPct val="150000"/>
              </a:lnSpc>
            </a:pPr>
            <a:endParaRPr b="0" lang="en-US" sz="1800" spc="-1" strike="noStrike">
              <a:solidFill>
                <a:srgbClr val="000000"/>
              </a:solidFill>
              <a:uFill>
                <a:solidFill>
                  <a:srgbClr val="ffffff"/>
                </a:solidFill>
              </a:uFill>
              <a:latin typeface="Arial"/>
            </a:endParaRPr>
          </a:p>
        </p:txBody>
      </p:sp>
      <p:pic>
        <p:nvPicPr>
          <p:cNvPr id="219" name="Picture 2" descr=""/>
          <p:cNvPicPr/>
          <p:nvPr/>
        </p:nvPicPr>
        <p:blipFill>
          <a:blip r:embed="rId3"/>
          <a:stretch/>
        </p:blipFill>
        <p:spPr>
          <a:xfrm>
            <a:off x="5635800" y="3274200"/>
            <a:ext cx="5486040" cy="504360"/>
          </a:xfrm>
          <a:prstGeom prst="rect">
            <a:avLst/>
          </a:prstGeom>
          <a:ln>
            <a:noFill/>
          </a:ln>
        </p:spPr>
      </p:pic>
    </p:spTree>
  </p:cSld>
  <p:transition>
    <p:random/>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20"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21"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22"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23"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24"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25" name="CustomShape 6"/>
          <p:cNvSpPr/>
          <p:nvPr/>
        </p:nvSpPr>
        <p:spPr>
          <a:xfrm>
            <a:off x="933480" y="962640"/>
            <a:ext cx="6300720" cy="365652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1800" spc="-1" strike="noStrike">
                <a:solidFill>
                  <a:srgbClr val="ff0000"/>
                </a:solidFill>
                <a:uFill>
                  <a:solidFill>
                    <a:srgbClr val="ffffff"/>
                  </a:solidFill>
                </a:uFill>
                <a:latin typeface="微软雅黑"/>
                <a:ea typeface="微软雅黑"/>
              </a:rPr>
              <a:t>子任务</a:t>
            </a:r>
            <a:r>
              <a:rPr b="0" lang="en-US" sz="1800" spc="-1" strike="noStrike">
                <a:solidFill>
                  <a:srgbClr val="ff0000"/>
                </a:solidFill>
                <a:uFill>
                  <a:solidFill>
                    <a:srgbClr val="ffffff"/>
                  </a:solidFill>
                </a:uFill>
                <a:latin typeface="微软雅黑"/>
                <a:ea typeface="微软雅黑"/>
              </a:rPr>
              <a:t>2 </a:t>
            </a:r>
            <a:r>
              <a:rPr b="0" lang="en-US" sz="1800" spc="-1" strike="noStrike">
                <a:solidFill>
                  <a:srgbClr val="ff0000"/>
                </a:solidFill>
                <a:uFill>
                  <a:solidFill>
                    <a:srgbClr val="ffffff"/>
                  </a:solidFill>
                </a:uFill>
                <a:latin typeface="微软雅黑"/>
                <a:ea typeface="微软雅黑"/>
              </a:rPr>
              <a:t>编写服务端节点</a:t>
            </a:r>
            <a:endParaRPr b="0" lang="en-US" sz="1800" spc="-1" strike="noStrike">
              <a:solidFill>
                <a:srgbClr val="000000"/>
              </a:solidFill>
              <a:uFill>
                <a:solidFill>
                  <a:srgbClr val="ffffff"/>
                </a:solidFill>
              </a:uFill>
              <a:latin typeface="Arial"/>
            </a:endParaRPr>
          </a:p>
          <a:p>
            <a:pPr lvl="1" marL="743040" indent="-285480" algn="just">
              <a:lnSpc>
                <a:spcPct val="150000"/>
              </a:lnSpc>
              <a:buClr>
                <a:srgbClr val="000000"/>
              </a:buClr>
              <a:buFont typeface="Wingdings" charset="2"/>
              <a:buChar char=""/>
            </a:pPr>
            <a:r>
              <a:rPr b="1" lang="en-US" sz="1800" spc="-1" strike="noStrike">
                <a:solidFill>
                  <a:srgbClr val="000000"/>
                </a:solidFill>
                <a:uFill>
                  <a:solidFill>
                    <a:srgbClr val="ffffff"/>
                  </a:solidFill>
                </a:uFill>
                <a:latin typeface="微软雅黑"/>
                <a:ea typeface="微软雅黑"/>
              </a:rPr>
              <a:t>用命令行的方式调用服务</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打开新终端，列出服务</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rosservice list</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查看服务参数</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rosservice args /kfc_order</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调用服务</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rosservice call /kfc_order hamburger 11.5 3</a:t>
            </a:r>
            <a:endParaRPr b="0" lang="en-US" sz="1800" spc="-1" strike="noStrike">
              <a:solidFill>
                <a:srgbClr val="000000"/>
              </a:solidFill>
              <a:uFill>
                <a:solidFill>
                  <a:srgbClr val="ffffff"/>
                </a:solidFill>
              </a:uFill>
              <a:latin typeface="Arial"/>
            </a:endParaRPr>
          </a:p>
          <a:p>
            <a:pPr marL="457200" algn="just">
              <a:lnSpc>
                <a:spcPct val="150000"/>
              </a:lnSpc>
            </a:pPr>
            <a:endParaRPr b="0" lang="en-US" sz="1800" spc="-1" strike="noStrike">
              <a:solidFill>
                <a:srgbClr val="000000"/>
              </a:solidFill>
              <a:uFill>
                <a:solidFill>
                  <a:srgbClr val="ffffff"/>
                </a:solidFill>
              </a:uFill>
              <a:latin typeface="Arial"/>
            </a:endParaRPr>
          </a:p>
        </p:txBody>
      </p:sp>
      <p:pic>
        <p:nvPicPr>
          <p:cNvPr id="226" name="Picture 2" descr=""/>
          <p:cNvPicPr/>
          <p:nvPr/>
        </p:nvPicPr>
        <p:blipFill>
          <a:blip r:embed="rId3"/>
          <a:stretch/>
        </p:blipFill>
        <p:spPr>
          <a:xfrm>
            <a:off x="1428840" y="4503600"/>
            <a:ext cx="7029000" cy="1585800"/>
          </a:xfrm>
          <a:prstGeom prst="rect">
            <a:avLst/>
          </a:prstGeom>
          <a:ln>
            <a:noFill/>
          </a:ln>
        </p:spPr>
      </p:pic>
    </p:spTree>
  </p:cSld>
  <p:transition>
    <p:random/>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88" name="CustomShape 1"/>
          <p:cNvSpPr/>
          <p:nvPr/>
        </p:nvSpPr>
        <p:spPr>
          <a:xfrm>
            <a:off x="272520" y="113040"/>
            <a:ext cx="2206800" cy="333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89"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90"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91" name="CustomShape 4"/>
          <p:cNvSpPr/>
          <p:nvPr/>
        </p:nvSpPr>
        <p:spPr>
          <a:xfrm>
            <a:off x="972360" y="1242000"/>
            <a:ext cx="28922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uFill>
                  <a:solidFill>
                    <a:srgbClr val="ffffff"/>
                  </a:solidFill>
                </a:uFill>
                <a:latin typeface="Arial"/>
                <a:ea typeface="微软雅黑"/>
              </a:rPr>
              <a:t>5.3 service in rospy </a:t>
            </a:r>
            <a:endParaRPr b="0" lang="en-US" sz="1800" spc="-1" strike="noStrike">
              <a:solidFill>
                <a:srgbClr val="000000"/>
              </a:solidFill>
              <a:uFill>
                <a:solidFill>
                  <a:srgbClr val="ffffff"/>
                </a:solidFill>
              </a:uFill>
              <a:latin typeface="Arial"/>
            </a:endParaRPr>
          </a:p>
        </p:txBody>
      </p:sp>
      <p:sp>
        <p:nvSpPr>
          <p:cNvPr id="92" name="CustomShape 5"/>
          <p:cNvSpPr/>
          <p:nvPr/>
        </p:nvSpPr>
        <p:spPr>
          <a:xfrm>
            <a:off x="1744920" y="1935000"/>
            <a:ext cx="136224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93" name="CustomShape 6"/>
          <p:cNvSpPr/>
          <p:nvPr/>
        </p:nvSpPr>
        <p:spPr>
          <a:xfrm>
            <a:off x="1159560" y="1953360"/>
            <a:ext cx="49824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uFill>
                  <a:solidFill>
                    <a:srgbClr val="ffffff"/>
                  </a:solidFill>
                </a:uFill>
                <a:latin typeface="Arial"/>
                <a:ea typeface="微软雅黑"/>
              </a:rPr>
              <a:t>3.1</a:t>
            </a:r>
            <a:endParaRPr b="0" lang="en-US" sz="1800" spc="-1" strike="noStrike">
              <a:solidFill>
                <a:srgbClr val="000000"/>
              </a:solidFill>
              <a:uFill>
                <a:solidFill>
                  <a:srgbClr val="ffffff"/>
                </a:solidFill>
              </a:uFill>
              <a:latin typeface="Arial"/>
            </a:endParaRPr>
          </a:p>
        </p:txBody>
      </p:sp>
      <p:sp>
        <p:nvSpPr>
          <p:cNvPr id="94" name="CustomShape 7"/>
          <p:cNvSpPr/>
          <p:nvPr/>
        </p:nvSpPr>
        <p:spPr>
          <a:xfrm>
            <a:off x="1747440" y="2523960"/>
            <a:ext cx="143352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95" name="CustomShape 8"/>
          <p:cNvSpPr/>
          <p:nvPr/>
        </p:nvSpPr>
        <p:spPr>
          <a:xfrm>
            <a:off x="1162080" y="2542680"/>
            <a:ext cx="49824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uFill>
                  <a:solidFill>
                    <a:srgbClr val="ffffff"/>
                  </a:solidFill>
                </a:uFill>
                <a:latin typeface="Arial"/>
                <a:ea typeface="微软雅黑"/>
              </a:rPr>
              <a:t>3.2</a:t>
            </a:r>
            <a:endParaRPr b="0" lang="en-US" sz="1800" spc="-1" strike="noStrike">
              <a:solidFill>
                <a:srgbClr val="000000"/>
              </a:solidFill>
              <a:uFill>
                <a:solidFill>
                  <a:srgbClr val="ffffff"/>
                </a:solidFill>
              </a:uFill>
              <a:latin typeface="Arial"/>
            </a:endParaRPr>
          </a:p>
        </p:txBody>
      </p:sp>
      <p:sp>
        <p:nvSpPr>
          <p:cNvPr id="96" name="CustomShape 9"/>
          <p:cNvSpPr/>
          <p:nvPr/>
        </p:nvSpPr>
        <p:spPr>
          <a:xfrm>
            <a:off x="1747440" y="3102120"/>
            <a:ext cx="272628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97" name="CustomShape 10"/>
          <p:cNvSpPr/>
          <p:nvPr/>
        </p:nvSpPr>
        <p:spPr>
          <a:xfrm>
            <a:off x="1162080" y="3120480"/>
            <a:ext cx="49824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uFill>
                  <a:solidFill>
                    <a:srgbClr val="ffffff"/>
                  </a:solidFill>
                </a:uFill>
                <a:latin typeface="Arial"/>
                <a:ea typeface="微软雅黑"/>
              </a:rPr>
              <a:t>3.3</a:t>
            </a:r>
            <a:endParaRPr b="0" lang="en-US" sz="1800" spc="-1" strike="noStrike">
              <a:solidFill>
                <a:srgbClr val="000000"/>
              </a:solidFill>
              <a:uFill>
                <a:solidFill>
                  <a:srgbClr val="ffffff"/>
                </a:solidFill>
              </a:uFill>
              <a:latin typeface="Arial"/>
            </a:endParaRPr>
          </a:p>
        </p:txBody>
      </p:sp>
      <p:sp>
        <p:nvSpPr>
          <p:cNvPr id="98" name="CustomShape 11"/>
          <p:cNvSpPr/>
          <p:nvPr/>
        </p:nvSpPr>
        <p:spPr>
          <a:xfrm>
            <a:off x="1747440" y="3706560"/>
            <a:ext cx="126252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99" name="CustomShape 12"/>
          <p:cNvSpPr/>
          <p:nvPr/>
        </p:nvSpPr>
        <p:spPr>
          <a:xfrm>
            <a:off x="1162080" y="3724920"/>
            <a:ext cx="49824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uFill>
                  <a:solidFill>
                    <a:srgbClr val="ffffff"/>
                  </a:solidFill>
                </a:uFill>
                <a:latin typeface="Arial"/>
                <a:ea typeface="微软雅黑"/>
              </a:rPr>
              <a:t>3.4</a:t>
            </a:r>
            <a:endParaRPr b="0" lang="en-US" sz="1800" spc="-1" strike="noStrike">
              <a:solidFill>
                <a:srgbClr val="000000"/>
              </a:solidFill>
              <a:uFill>
                <a:solidFill>
                  <a:srgbClr val="ffffff"/>
                </a:solidFill>
              </a:uFill>
              <a:latin typeface="Arial"/>
            </a:endParaRPr>
          </a:p>
        </p:txBody>
      </p:sp>
      <p:sp>
        <p:nvSpPr>
          <p:cNvPr id="100" name="CustomShape 13"/>
          <p:cNvSpPr/>
          <p:nvPr/>
        </p:nvSpPr>
        <p:spPr>
          <a:xfrm>
            <a:off x="1745640" y="1964160"/>
            <a:ext cx="1095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学习要求</a:t>
            </a:r>
            <a:endParaRPr b="0" lang="en-US" sz="1800" spc="-1" strike="noStrike">
              <a:solidFill>
                <a:srgbClr val="000000"/>
              </a:solidFill>
              <a:uFill>
                <a:solidFill>
                  <a:srgbClr val="ffffff"/>
                </a:solidFill>
              </a:uFill>
              <a:latin typeface="Arial"/>
            </a:endParaRPr>
          </a:p>
        </p:txBody>
      </p:sp>
      <p:sp>
        <p:nvSpPr>
          <p:cNvPr id="101" name="CustomShape 14"/>
          <p:cNvSpPr/>
          <p:nvPr/>
        </p:nvSpPr>
        <p:spPr>
          <a:xfrm>
            <a:off x="1747440" y="2553480"/>
            <a:ext cx="13604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背景知识</a:t>
            </a:r>
            <a:endParaRPr b="0" lang="en-US" sz="1800" spc="-1" strike="noStrike">
              <a:solidFill>
                <a:srgbClr val="000000"/>
              </a:solidFill>
              <a:uFill>
                <a:solidFill>
                  <a:srgbClr val="ffffff"/>
                </a:solidFill>
              </a:uFill>
              <a:latin typeface="Arial"/>
            </a:endParaRPr>
          </a:p>
        </p:txBody>
      </p:sp>
      <p:sp>
        <p:nvSpPr>
          <p:cNvPr id="102" name="CustomShape 15"/>
          <p:cNvSpPr/>
          <p:nvPr/>
        </p:nvSpPr>
        <p:spPr>
          <a:xfrm>
            <a:off x="1747440" y="3131280"/>
            <a:ext cx="25156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service</a:t>
            </a:r>
            <a:r>
              <a:rPr b="0" lang="en-US" sz="1800" spc="-1" strike="noStrike">
                <a:solidFill>
                  <a:srgbClr val="000000"/>
                </a:solidFill>
                <a:uFill>
                  <a:solidFill>
                    <a:srgbClr val="ffffff"/>
                  </a:solidFill>
                </a:uFill>
                <a:latin typeface="Arial"/>
                <a:ea typeface="微软雅黑"/>
              </a:rPr>
              <a:t>的</a:t>
            </a:r>
            <a:r>
              <a:rPr b="0" lang="en-US" sz="1800" spc="-1" strike="noStrike">
                <a:solidFill>
                  <a:srgbClr val="000000"/>
                </a:solidFill>
                <a:uFill>
                  <a:solidFill>
                    <a:srgbClr val="ffffff"/>
                  </a:solidFill>
                </a:uFill>
                <a:latin typeface="Arial"/>
                <a:ea typeface="微软雅黑"/>
              </a:rPr>
              <a:t>Python</a:t>
            </a:r>
            <a:r>
              <a:rPr b="0" lang="en-US" sz="1800" spc="-1" strike="noStrike">
                <a:solidFill>
                  <a:srgbClr val="000000"/>
                </a:solidFill>
                <a:uFill>
                  <a:solidFill>
                    <a:srgbClr val="ffffff"/>
                  </a:solidFill>
                </a:uFill>
                <a:latin typeface="Arial"/>
                <a:ea typeface="微软雅黑"/>
              </a:rPr>
              <a:t>实现</a:t>
            </a:r>
            <a:endParaRPr b="0" lang="en-US" sz="1800" spc="-1" strike="noStrike">
              <a:solidFill>
                <a:srgbClr val="000000"/>
              </a:solidFill>
              <a:uFill>
                <a:solidFill>
                  <a:srgbClr val="ffffff"/>
                </a:solidFill>
              </a:uFill>
              <a:latin typeface="Arial"/>
            </a:endParaRPr>
          </a:p>
        </p:txBody>
      </p:sp>
      <p:sp>
        <p:nvSpPr>
          <p:cNvPr id="103" name="CustomShape 16"/>
          <p:cNvSpPr/>
          <p:nvPr/>
        </p:nvSpPr>
        <p:spPr>
          <a:xfrm>
            <a:off x="1748160" y="3733200"/>
            <a:ext cx="1095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课后练习</a:t>
            </a:r>
            <a:endParaRPr b="0" lang="en-US" sz="1800" spc="-1" strike="noStrike">
              <a:solidFill>
                <a:srgbClr val="000000"/>
              </a:solidFill>
              <a:uFill>
                <a:solidFill>
                  <a:srgbClr val="ffffff"/>
                </a:solidFill>
              </a:uFill>
              <a:latin typeface="Arial"/>
            </a:endParaRPr>
          </a:p>
        </p:txBody>
      </p:sp>
      <p:sp>
        <p:nvSpPr>
          <p:cNvPr id="104" name="CustomShape 17"/>
          <p:cNvSpPr/>
          <p:nvPr/>
        </p:nvSpPr>
        <p:spPr>
          <a:xfrm>
            <a:off x="4737600" y="3162240"/>
            <a:ext cx="1247400" cy="342000"/>
          </a:xfrm>
          <a:custGeom>
            <a:avLst/>
            <a:gdLst/>
            <a:ah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rgbClr val="73abc4"/>
          </a:solidFill>
          <a:ln>
            <a:noFill/>
          </a:ln>
        </p:spPr>
        <p:style>
          <a:lnRef idx="2">
            <a:schemeClr val="accent1">
              <a:shade val="50000"/>
            </a:schemeClr>
          </a:lnRef>
          <a:fillRef idx="1">
            <a:schemeClr val="accent1"/>
          </a:fillRef>
          <a:effectRef idx="0">
            <a:schemeClr val="accent1"/>
          </a:effectRef>
          <a:fontRef idx="minor"/>
        </p:style>
      </p:sp>
    </p:spTree>
  </p:cSld>
  <p:transition>
    <p:random/>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27" name="CustomShape 1"/>
          <p:cNvSpPr/>
          <p:nvPr/>
        </p:nvSpPr>
        <p:spPr>
          <a:xfrm>
            <a:off x="233280" y="122040"/>
            <a:ext cx="22107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第五章客户端库</a:t>
            </a: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28"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29"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30"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31"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32" name="CustomShape 6"/>
          <p:cNvSpPr/>
          <p:nvPr/>
        </p:nvSpPr>
        <p:spPr>
          <a:xfrm>
            <a:off x="1035000" y="995760"/>
            <a:ext cx="6300720" cy="159912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1800" spc="-1" strike="noStrike">
                <a:solidFill>
                  <a:srgbClr val="ff0000"/>
                </a:solidFill>
                <a:uFill>
                  <a:solidFill>
                    <a:srgbClr val="ffffff"/>
                  </a:solidFill>
                </a:uFill>
                <a:latin typeface="微软雅黑"/>
                <a:ea typeface="微软雅黑"/>
              </a:rPr>
              <a:t>子任务</a:t>
            </a:r>
            <a:r>
              <a:rPr b="0" lang="en-US" sz="1800" spc="-1" strike="noStrike">
                <a:solidFill>
                  <a:srgbClr val="ff0000"/>
                </a:solidFill>
                <a:uFill>
                  <a:solidFill>
                    <a:srgbClr val="ffffff"/>
                  </a:solidFill>
                </a:uFill>
                <a:latin typeface="微软雅黑"/>
                <a:ea typeface="微软雅黑"/>
              </a:rPr>
              <a:t>3 </a:t>
            </a:r>
            <a:r>
              <a:rPr b="0" lang="en-US" sz="1800" spc="-1" strike="noStrike">
                <a:solidFill>
                  <a:srgbClr val="ff0000"/>
                </a:solidFill>
                <a:uFill>
                  <a:solidFill>
                    <a:srgbClr val="ffffff"/>
                  </a:solidFill>
                </a:uFill>
                <a:latin typeface="微软雅黑"/>
                <a:ea typeface="微软雅黑"/>
              </a:rPr>
              <a:t>编写客户端节点</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在</a:t>
            </a:r>
            <a:r>
              <a:rPr b="0" lang="en-US" sz="1800" spc="-1" strike="noStrike">
                <a:solidFill>
                  <a:srgbClr val="000000"/>
                </a:solidFill>
                <a:uFill>
                  <a:solidFill>
                    <a:srgbClr val="ffffff"/>
                  </a:solidFill>
                </a:uFill>
                <a:latin typeface="微软雅黑"/>
                <a:ea typeface="微软雅黑"/>
              </a:rPr>
              <a:t>scripts</a:t>
            </a:r>
            <a:r>
              <a:rPr b="0" lang="en-US" sz="1800" spc="-1" strike="noStrike">
                <a:solidFill>
                  <a:srgbClr val="000000"/>
                </a:solidFill>
                <a:uFill>
                  <a:solidFill>
                    <a:srgbClr val="ffffff"/>
                  </a:solidFill>
                </a:uFill>
                <a:latin typeface="微软雅黑"/>
                <a:ea typeface="微软雅黑"/>
              </a:rPr>
              <a:t>目录新建</a:t>
            </a:r>
            <a:r>
              <a:rPr b="0" lang="en-US" sz="1800" spc="-1" strike="noStrike">
                <a:solidFill>
                  <a:srgbClr val="000000"/>
                </a:solidFill>
                <a:uFill>
                  <a:solidFill>
                    <a:srgbClr val="ffffff"/>
                  </a:solidFill>
                </a:uFill>
                <a:latin typeface="微软雅黑"/>
                <a:ea typeface="微软雅黑"/>
              </a:rPr>
              <a:t>KFC_client_demo.py</a:t>
            </a:r>
            <a:r>
              <a:rPr b="0" lang="en-US" sz="1800" spc="-1" strike="noStrike">
                <a:solidFill>
                  <a:srgbClr val="000000"/>
                </a:solidFill>
                <a:uFill>
                  <a:solidFill>
                    <a:srgbClr val="ffffff"/>
                  </a:solidFill>
                </a:uFill>
                <a:latin typeface="微软雅黑"/>
                <a:ea typeface="微软雅黑"/>
              </a:rPr>
              <a:t>文件。</a:t>
            </a:r>
            <a:endParaRPr b="0" lang="en-US" sz="1800" spc="-1" strike="noStrike">
              <a:solidFill>
                <a:srgbClr val="000000"/>
              </a:solidFill>
              <a:uFill>
                <a:solidFill>
                  <a:srgbClr val="ffffff"/>
                </a:solidFill>
              </a:uFill>
              <a:latin typeface="Arial"/>
            </a:endParaRPr>
          </a:p>
          <a:p>
            <a:pPr algn="just">
              <a:lnSpc>
                <a:spcPct val="150000"/>
              </a:lnSpc>
            </a:pPr>
            <a:endParaRPr b="0" lang="en-US" sz="1800" spc="-1" strike="noStrike">
              <a:solidFill>
                <a:srgbClr val="000000"/>
              </a:solidFill>
              <a:uFill>
                <a:solidFill>
                  <a:srgbClr val="ffffff"/>
                </a:solidFill>
              </a:uFill>
              <a:latin typeface="Arial"/>
            </a:endParaRPr>
          </a:p>
          <a:p>
            <a:pPr marL="457200" algn="just">
              <a:lnSpc>
                <a:spcPct val="150000"/>
              </a:lnSpc>
            </a:pPr>
            <a:endParaRPr b="0" lang="en-US" sz="1800" spc="-1" strike="noStrike">
              <a:solidFill>
                <a:srgbClr val="000000"/>
              </a:solidFill>
              <a:uFill>
                <a:solidFill>
                  <a:srgbClr val="ffffff"/>
                </a:solidFill>
              </a:uFill>
              <a:latin typeface="Arial"/>
            </a:endParaRPr>
          </a:p>
        </p:txBody>
      </p:sp>
    </p:spTree>
  </p:cSld>
  <p:transition>
    <p:random/>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33"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34"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35"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36"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37"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38" name="CustomShape 6"/>
          <p:cNvSpPr/>
          <p:nvPr/>
        </p:nvSpPr>
        <p:spPr>
          <a:xfrm>
            <a:off x="1072440" y="996840"/>
            <a:ext cx="8738640" cy="401508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#!/usr/bin/env python</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指定通过</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解释代码，这句话是所有</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脚本必须有的。</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 coding:utf-8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上面指定编码</a:t>
            </a:r>
            <a:r>
              <a:rPr b="0" lang="en-US" sz="1600" spc="-1" strike="noStrike">
                <a:solidFill>
                  <a:srgbClr val="f85208"/>
                </a:solidFill>
                <a:uFill>
                  <a:solidFill>
                    <a:srgbClr val="ffffff"/>
                  </a:solidFill>
                </a:uFill>
                <a:latin typeface="微软雅黑"/>
                <a:ea typeface="微软雅黑"/>
              </a:rPr>
              <a:t>utf-8</a:t>
            </a:r>
            <a:r>
              <a:rPr b="0" lang="en-US" sz="1600" spc="-1" strike="noStrike">
                <a:solidFill>
                  <a:srgbClr val="f85208"/>
                </a:solidFill>
                <a:uFill>
                  <a:solidFill>
                    <a:srgbClr val="ffffff"/>
                  </a:solidFill>
                </a:uFill>
                <a:latin typeface="微软雅黑"/>
                <a:ea typeface="微软雅黑"/>
              </a:rPr>
              <a:t>，使</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能够识别中文，如果不加这个，编译</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脚本时会出现警告或者错误。</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import sys</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导入</a:t>
            </a:r>
            <a:r>
              <a:rPr b="0" lang="en-US" sz="1600" spc="-1" strike="noStrike">
                <a:solidFill>
                  <a:srgbClr val="f85208"/>
                </a:solidFill>
                <a:uFill>
                  <a:solidFill>
                    <a:srgbClr val="ffffff"/>
                  </a:solidFill>
                </a:uFill>
                <a:latin typeface="微软雅黑"/>
                <a:ea typeface="微软雅黑"/>
              </a:rPr>
              <a:t>sys</a:t>
            </a:r>
            <a:r>
              <a:rPr b="0" lang="en-US" sz="1600" spc="-1" strike="noStrike">
                <a:solidFill>
                  <a:srgbClr val="f85208"/>
                </a:solidFill>
                <a:uFill>
                  <a:solidFill>
                    <a:srgbClr val="ffffff"/>
                  </a:solidFill>
                </a:uFill>
                <a:latin typeface="微软雅黑"/>
                <a:ea typeface="微软雅黑"/>
              </a:rPr>
              <a:t>模块，</a:t>
            </a:r>
            <a:r>
              <a:rPr b="0" lang="en-US" sz="1600" spc="-1" strike="noStrike">
                <a:solidFill>
                  <a:srgbClr val="f85208"/>
                </a:solidFill>
                <a:uFill>
                  <a:solidFill>
                    <a:srgbClr val="ffffff"/>
                  </a:solidFill>
                </a:uFill>
                <a:latin typeface="微软雅黑"/>
                <a:ea typeface="微软雅黑"/>
              </a:rPr>
              <a:t>sys</a:t>
            </a:r>
            <a:r>
              <a:rPr b="0" lang="en-US" sz="1600" spc="-1" strike="noStrike">
                <a:solidFill>
                  <a:srgbClr val="f85208"/>
                </a:solidFill>
                <a:uFill>
                  <a:solidFill>
                    <a:srgbClr val="ffffff"/>
                  </a:solidFill>
                </a:uFill>
                <a:latin typeface="微软雅黑"/>
                <a:ea typeface="微软雅黑"/>
              </a:rPr>
              <a:t>模块包含了与</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解释器和它的环境有关的函数。本</a:t>
            </a:r>
            <a:r>
              <a:rPr b="0" lang="en-US" sz="1600" spc="-1" strike="noStrike">
                <a:solidFill>
                  <a:srgbClr val="f85208"/>
                </a:solidFill>
                <a:uFill>
                  <a:solidFill>
                    <a:srgbClr val="ffffff"/>
                  </a:solidFill>
                </a:uFill>
                <a:latin typeface="微软雅黑"/>
                <a:ea typeface="微软雅黑"/>
              </a:rPr>
              <a:t>demo</a:t>
            </a:r>
            <a:r>
              <a:rPr b="0" lang="en-US" sz="1600" spc="-1" strike="noStrike">
                <a:solidFill>
                  <a:srgbClr val="f85208"/>
                </a:solidFill>
                <a:uFill>
                  <a:solidFill>
                    <a:srgbClr val="ffffff"/>
                  </a:solidFill>
                </a:uFill>
                <a:latin typeface="微软雅黑"/>
                <a:ea typeface="微软雅黑"/>
              </a:rPr>
              <a:t>里我们将使用</a:t>
            </a:r>
            <a:r>
              <a:rPr b="0" lang="en-US" sz="1600" spc="-1" strike="noStrike">
                <a:solidFill>
                  <a:srgbClr val="f85208"/>
                </a:solidFill>
                <a:uFill>
                  <a:solidFill>
                    <a:srgbClr val="ffffff"/>
                  </a:solidFill>
                </a:uFill>
                <a:latin typeface="微软雅黑"/>
                <a:ea typeface="微软雅黑"/>
              </a:rPr>
              <a:t>sys.argv</a:t>
            </a:r>
            <a:r>
              <a:rPr b="0" lang="en-US" sz="1600" spc="-1" strike="noStrike">
                <a:solidFill>
                  <a:srgbClr val="f85208"/>
                </a:solidFill>
                <a:uFill>
                  <a:solidFill>
                    <a:srgbClr val="ffffff"/>
                  </a:solidFill>
                </a:uFill>
                <a:latin typeface="微软雅黑"/>
                <a:ea typeface="微软雅黑"/>
              </a:rPr>
              <a:t>方法外部输出参数。</a:t>
            </a:r>
            <a:endParaRPr b="0" lang="en-US" sz="1800" spc="-1" strike="noStrike">
              <a:solidFill>
                <a:srgbClr val="000000"/>
              </a:solidFill>
              <a:uFill>
                <a:solidFill>
                  <a:srgbClr val="ffffff"/>
                </a:solidFill>
              </a:uFill>
              <a:latin typeface="Arial"/>
            </a:endParaRPr>
          </a:p>
        </p:txBody>
      </p:sp>
      <p:sp>
        <p:nvSpPr>
          <p:cNvPr id="239" name="CustomShape 7"/>
          <p:cNvSpPr/>
          <p:nvPr/>
        </p:nvSpPr>
        <p:spPr>
          <a:xfrm>
            <a:off x="1037520" y="1289520"/>
            <a:ext cx="1095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代码分析</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40"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41"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42"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43"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44"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45" name="CustomShape 6"/>
          <p:cNvSpPr/>
          <p:nvPr/>
        </p:nvSpPr>
        <p:spPr>
          <a:xfrm>
            <a:off x="1016640" y="787320"/>
            <a:ext cx="7391520" cy="328500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import rospy</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导入</a:t>
            </a:r>
            <a:r>
              <a:rPr b="0" lang="en-US" sz="1600" spc="-1" strike="noStrike">
                <a:solidFill>
                  <a:srgbClr val="f85208"/>
                </a:solidFill>
                <a:uFill>
                  <a:solidFill>
                    <a:srgbClr val="ffffff"/>
                  </a:solidFill>
                </a:uFill>
                <a:latin typeface="微软雅黑"/>
                <a:ea typeface="微软雅黑"/>
              </a:rPr>
              <a:t>rospy</a:t>
            </a:r>
            <a:r>
              <a:rPr b="0" lang="en-US" sz="1600" spc="-1" strike="noStrike">
                <a:solidFill>
                  <a:srgbClr val="f85208"/>
                </a:solidFill>
                <a:uFill>
                  <a:solidFill>
                    <a:srgbClr val="ffffff"/>
                  </a:solidFill>
                </a:uFill>
                <a:latin typeface="微软雅黑"/>
                <a:ea typeface="微软雅黑"/>
              </a:rPr>
              <a:t>包，</a:t>
            </a:r>
            <a:r>
              <a:rPr b="0" lang="en-US" sz="1600" spc="-1" strike="noStrike">
                <a:solidFill>
                  <a:srgbClr val="f85208"/>
                </a:solidFill>
                <a:uFill>
                  <a:solidFill>
                    <a:srgbClr val="ffffff"/>
                  </a:solidFill>
                </a:uFill>
                <a:latin typeface="微软雅黑"/>
                <a:ea typeface="微软雅黑"/>
              </a:rPr>
              <a:t>rospy</a:t>
            </a:r>
            <a:r>
              <a:rPr b="0" lang="en-US" sz="1600" spc="-1" strike="noStrike">
                <a:solidFill>
                  <a:srgbClr val="f85208"/>
                </a:solidFill>
                <a:uFill>
                  <a:solidFill>
                    <a:srgbClr val="ffffff"/>
                  </a:solidFill>
                </a:uFill>
                <a:latin typeface="微软雅黑"/>
                <a:ea typeface="微软雅黑"/>
              </a:rPr>
              <a:t>是</a:t>
            </a:r>
            <a:r>
              <a:rPr b="0" lang="en-US" sz="1600" spc="-1" strike="noStrike">
                <a:solidFill>
                  <a:srgbClr val="f85208"/>
                </a:solidFill>
                <a:uFill>
                  <a:solidFill>
                    <a:srgbClr val="ffffff"/>
                  </a:solidFill>
                </a:uFill>
                <a:latin typeface="微软雅黑"/>
                <a:ea typeface="微软雅黑"/>
              </a:rPr>
              <a:t>ROS</a:t>
            </a:r>
            <a:r>
              <a:rPr b="0" lang="en-US" sz="1600" spc="-1" strike="noStrike">
                <a:solidFill>
                  <a:srgbClr val="f85208"/>
                </a:solidFill>
                <a:uFill>
                  <a:solidFill>
                    <a:srgbClr val="ffffff"/>
                  </a:solidFill>
                </a:uFill>
                <a:latin typeface="微软雅黑"/>
                <a:ea typeface="微软雅黑"/>
              </a:rPr>
              <a:t>的</a:t>
            </a:r>
            <a:r>
              <a:rPr b="0" lang="en-US" sz="1600" spc="-1" strike="noStrike">
                <a:solidFill>
                  <a:srgbClr val="f85208"/>
                </a:solidFill>
                <a:uFill>
                  <a:solidFill>
                    <a:srgbClr val="ffffff"/>
                  </a:solidFill>
                </a:uFill>
                <a:latin typeface="微软雅黑"/>
                <a:ea typeface="微软雅黑"/>
              </a:rPr>
              <a:t>python</a:t>
            </a:r>
            <a:r>
              <a:rPr b="0" lang="en-US" sz="1600" spc="-1" strike="noStrike">
                <a:solidFill>
                  <a:srgbClr val="f85208"/>
                </a:solidFill>
                <a:uFill>
                  <a:solidFill>
                    <a:srgbClr val="ffffff"/>
                  </a:solidFill>
                </a:uFill>
                <a:latin typeface="微软雅黑"/>
                <a:ea typeface="微软雅黑"/>
              </a:rPr>
              <a:t>客户端。</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from service_rospy_demo.srv import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导入定义的服务，这里我们定义的服务为</a:t>
            </a:r>
            <a:r>
              <a:rPr b="0" lang="en-US" sz="1600" spc="-1" strike="noStrike">
                <a:solidFill>
                  <a:srgbClr val="f85208"/>
                </a:solidFill>
                <a:uFill>
                  <a:solidFill>
                    <a:srgbClr val="ffffff"/>
                  </a:solidFill>
                </a:uFill>
                <a:latin typeface="微软雅黑"/>
                <a:ea typeface="微软雅黑"/>
              </a:rPr>
              <a:t>service_rospy_demo.srv</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def kfc_client_srv(m,p,n)</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定义客户端函数。</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46"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47"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48"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49"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50"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51" name="CustomShape 6"/>
          <p:cNvSpPr/>
          <p:nvPr/>
        </p:nvSpPr>
        <p:spPr>
          <a:xfrm>
            <a:off x="1063800" y="963360"/>
            <a:ext cx="8537040" cy="255492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rospy.wait_for_service("kfc_order")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f85208"/>
                </a:solidFill>
                <a:uFill>
                  <a:solidFill>
                    <a:srgbClr val="ffffff"/>
                  </a:solidFill>
                </a:uFill>
                <a:latin typeface="微软雅黑"/>
                <a:ea typeface="微软雅黑"/>
              </a:rPr>
              <a:t>等待接入服务节点。</a:t>
            </a:r>
            <a:endParaRPr b="0" lang="en-US" sz="1800" spc="-1" strike="noStrike">
              <a:solidFill>
                <a:srgbClr val="000000"/>
              </a:solidFill>
              <a:uFill>
                <a:solidFill>
                  <a:srgbClr val="ffffff"/>
                </a:solidFill>
              </a:uFill>
              <a:latin typeface="Arial"/>
            </a:endParaRPr>
          </a:p>
          <a:p>
            <a:pPr marL="266760" algn="just">
              <a:lnSpc>
                <a:spcPct val="150000"/>
              </a:lnSpc>
            </a:pPr>
            <a:endParaRPr b="0" lang="en-US" sz="1800" spc="-1" strike="noStrike">
              <a:solidFill>
                <a:srgbClr val="000000"/>
              </a:solidFill>
              <a:uFill>
                <a:solidFill>
                  <a:srgbClr val="ffffff"/>
                </a:solidFill>
              </a:uFill>
              <a:latin typeface="Arial"/>
            </a:endParaRPr>
          </a:p>
          <a:p>
            <a:pPr marL="343080" indent="-342720">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kfc_client = rospy.ServiceProxy("kfc_order",KFC_demo)</a:t>
            </a:r>
            <a:endParaRPr b="0" lang="en-US" sz="1800" spc="-1" strike="noStrike">
              <a:solidFill>
                <a:srgbClr val="000000"/>
              </a:solidFill>
              <a:uFill>
                <a:solidFill>
                  <a:srgbClr val="ffffff"/>
                </a:solidFill>
              </a:uFill>
              <a:latin typeface="Arial"/>
            </a:endParaRPr>
          </a:p>
          <a:p>
            <a:pPr marL="266760">
              <a:lnSpc>
                <a:spcPct val="150000"/>
              </a:lnSpc>
            </a:pPr>
            <a:r>
              <a:rPr b="0" lang="en-US" sz="1600" spc="-1" strike="noStrike">
                <a:solidFill>
                  <a:srgbClr val="f85208"/>
                </a:solidFill>
                <a:uFill>
                  <a:solidFill>
                    <a:srgbClr val="ffffff"/>
                  </a:solidFill>
                </a:uFill>
                <a:latin typeface="微软雅黑"/>
                <a:ea typeface="微软雅黑"/>
              </a:rPr>
              <a:t>定义</a:t>
            </a:r>
            <a:r>
              <a:rPr b="0" lang="en-US" sz="1600" spc="-1" strike="noStrike">
                <a:solidFill>
                  <a:srgbClr val="f85208"/>
                </a:solidFill>
                <a:uFill>
                  <a:solidFill>
                    <a:srgbClr val="ffffff"/>
                  </a:solidFill>
                </a:uFill>
                <a:latin typeface="微软雅黑"/>
                <a:ea typeface="微软雅黑"/>
              </a:rPr>
              <a:t>service</a:t>
            </a:r>
            <a:r>
              <a:rPr b="0" lang="en-US" sz="1600" spc="-1" strike="noStrike">
                <a:solidFill>
                  <a:srgbClr val="f85208"/>
                </a:solidFill>
                <a:uFill>
                  <a:solidFill>
                    <a:srgbClr val="ffffff"/>
                  </a:solidFill>
                </a:uFill>
                <a:latin typeface="微软雅黑"/>
                <a:ea typeface="微软雅黑"/>
              </a:rPr>
              <a:t>客户端，创建服务处理句柄</a:t>
            </a:r>
            <a:r>
              <a:rPr b="0" lang="en-US" sz="1600" spc="-1" strike="noStrike">
                <a:solidFill>
                  <a:srgbClr val="f85208"/>
                </a:solidFill>
                <a:uFill>
                  <a:solidFill>
                    <a:srgbClr val="ffffff"/>
                  </a:solidFill>
                </a:uFill>
                <a:latin typeface="微软雅黑"/>
                <a:ea typeface="微软雅黑"/>
              </a:rPr>
              <a:t>.service</a:t>
            </a:r>
            <a:r>
              <a:rPr b="0" lang="en-US" sz="1600" spc="-1" strike="noStrike">
                <a:solidFill>
                  <a:srgbClr val="f85208"/>
                </a:solidFill>
                <a:uFill>
                  <a:solidFill>
                    <a:srgbClr val="ffffff"/>
                  </a:solidFill>
                </a:uFill>
                <a:latin typeface="微软雅黑"/>
                <a:ea typeface="微软雅黑"/>
              </a:rPr>
              <a:t>名称为“</a:t>
            </a:r>
            <a:r>
              <a:rPr b="0" lang="en-US" sz="1600" spc="-1" strike="noStrike">
                <a:solidFill>
                  <a:srgbClr val="f85208"/>
                </a:solidFill>
                <a:uFill>
                  <a:solidFill>
                    <a:srgbClr val="ffffff"/>
                  </a:solidFill>
                </a:uFill>
                <a:latin typeface="微软雅黑"/>
                <a:ea typeface="微软雅黑"/>
              </a:rPr>
              <a:t>kfc_order”</a:t>
            </a:r>
            <a:r>
              <a:rPr b="0" lang="en-US" sz="1600" spc="-1" strike="noStrike">
                <a:solidFill>
                  <a:srgbClr val="f85208"/>
                </a:solidFill>
                <a:uFill>
                  <a:solidFill>
                    <a:srgbClr val="ffffff"/>
                  </a:solidFill>
                </a:uFill>
                <a:latin typeface="微软雅黑"/>
                <a:ea typeface="微软雅黑"/>
              </a:rPr>
              <a:t>，</a:t>
            </a:r>
            <a:r>
              <a:rPr b="0" lang="en-US" sz="1600" spc="-1" strike="noStrike">
                <a:solidFill>
                  <a:srgbClr val="f85208"/>
                </a:solidFill>
                <a:uFill>
                  <a:solidFill>
                    <a:srgbClr val="ffffff"/>
                  </a:solidFill>
                </a:uFill>
                <a:latin typeface="微软雅黑"/>
                <a:ea typeface="微软雅黑"/>
              </a:rPr>
              <a:t>service</a:t>
            </a:r>
            <a:r>
              <a:rPr b="0" lang="en-US" sz="1600" spc="-1" strike="noStrike">
                <a:solidFill>
                  <a:srgbClr val="f85208"/>
                </a:solidFill>
                <a:uFill>
                  <a:solidFill>
                    <a:srgbClr val="ffffff"/>
                  </a:solidFill>
                </a:uFill>
                <a:latin typeface="微软雅黑"/>
                <a:ea typeface="微软雅黑"/>
              </a:rPr>
              <a:t>类型为</a:t>
            </a:r>
            <a:r>
              <a:rPr b="0" lang="en-US" sz="1600" spc="-1" strike="noStrike">
                <a:solidFill>
                  <a:srgbClr val="f85208"/>
                </a:solidFill>
                <a:uFill>
                  <a:solidFill>
                    <a:srgbClr val="ffffff"/>
                  </a:solidFill>
                </a:uFill>
                <a:latin typeface="微软雅黑"/>
                <a:ea typeface="微软雅黑"/>
              </a:rPr>
              <a:t>KFC_demo  </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52"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53"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54"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55"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56"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57" name="CustomShape 6"/>
          <p:cNvSpPr/>
          <p:nvPr/>
        </p:nvSpPr>
        <p:spPr>
          <a:xfrm>
            <a:off x="1073880" y="929520"/>
            <a:ext cx="8866080" cy="365004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resp = kfc_client(m,p,n)</a:t>
            </a:r>
            <a:endParaRPr b="0" lang="en-US" sz="1800" spc="-1" strike="noStrike">
              <a:solidFill>
                <a:srgbClr val="000000"/>
              </a:solidFill>
              <a:uFill>
                <a:solidFill>
                  <a:srgbClr val="ffffff"/>
                </a:solidFill>
              </a:uFill>
              <a:latin typeface="Arial"/>
            </a:endParaRPr>
          </a:p>
          <a:p>
            <a:pPr marL="266760">
              <a:lnSpc>
                <a:spcPct val="150000"/>
              </a:lnSpc>
            </a:pPr>
            <a:r>
              <a:rPr b="0" lang="en-US" sz="1600" spc="-1" strike="noStrike">
                <a:solidFill>
                  <a:srgbClr val="f85208"/>
                </a:solidFill>
                <a:uFill>
                  <a:solidFill>
                    <a:srgbClr val="ffffff"/>
                  </a:solidFill>
                </a:uFill>
                <a:latin typeface="微软雅黑"/>
                <a:ea typeface="微软雅黑"/>
              </a:rPr>
              <a:t>上述为简化风格，也可用正式的。  </a:t>
            </a:r>
            <a:r>
              <a:rPr b="0" lang="en-US" sz="1600" spc="-1" strike="noStrike">
                <a:solidFill>
                  <a:srgbClr val="f85208"/>
                </a:solidFill>
                <a:uFill>
                  <a:solidFill>
                    <a:srgbClr val="ffffff"/>
                  </a:solidFill>
                </a:uFill>
                <a:latin typeface="微软雅黑"/>
                <a:ea typeface="微软雅黑"/>
              </a:rPr>
              <a:t>resp = kfc_client.call(KFC_demoRequest(m,p,n)</a:t>
            </a:r>
            <a:endParaRPr b="0" lang="en-US" sz="1800" spc="-1" strike="noStrike">
              <a:solidFill>
                <a:srgbClr val="000000"/>
              </a:solidFill>
              <a:uFill>
                <a:solidFill>
                  <a:srgbClr val="ffffff"/>
                </a:solidFill>
              </a:uFill>
              <a:latin typeface="Arial"/>
            </a:endParaRPr>
          </a:p>
          <a:p>
            <a:pPr marL="266760">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1" lang="en-US" sz="1600" spc="-1" strike="noStrike">
                <a:solidFill>
                  <a:srgbClr val="000000"/>
                </a:solidFill>
                <a:uFill>
                  <a:solidFill>
                    <a:srgbClr val="ffffff"/>
                  </a:solidFill>
                </a:uFill>
                <a:latin typeface="微软雅黑"/>
                <a:ea typeface="微软雅黑"/>
              </a:rPr>
              <a:t>try</a:t>
            </a:r>
            <a:r>
              <a:rPr b="0" lang="en-US" sz="1600" spc="-1" strike="noStrike">
                <a:solidFill>
                  <a:srgbClr val="000000"/>
                </a:solidFill>
                <a:uFill>
                  <a:solidFill>
                    <a:srgbClr val="ffffff"/>
                  </a:solidFill>
                </a:uFill>
                <a:latin typeface="微软雅黑"/>
                <a:ea typeface="微软雅黑"/>
              </a:rPr>
              <a:t>:  </a:t>
            </a:r>
            <a:endParaRPr b="0" lang="en-US" sz="1800" spc="-1" strike="noStrike">
              <a:solidFill>
                <a:srgbClr val="000000"/>
              </a:solidFill>
              <a:uFill>
                <a:solidFill>
                  <a:srgbClr val="ffffff"/>
                </a:solidFill>
              </a:uFill>
              <a:latin typeface="Arial"/>
            </a:endParaRPr>
          </a:p>
          <a:p>
            <a:pPr marL="266760" algn="just">
              <a:lnSpc>
                <a:spcPct val="150000"/>
              </a:lnSpc>
            </a:pPr>
            <a:r>
              <a:rPr b="1" lang="en-US" sz="1600" spc="-1" strike="noStrike">
                <a:solidFill>
                  <a:srgbClr val="000000"/>
                </a:solidFill>
                <a:uFill>
                  <a:solidFill>
                    <a:srgbClr val="ffffff"/>
                  </a:solidFill>
                </a:uFill>
                <a:latin typeface="微软雅黑"/>
                <a:ea typeface="微软雅黑"/>
              </a:rPr>
              <a:t>   ……</a:t>
            </a:r>
            <a:endParaRPr b="0" lang="en-US" sz="1800" spc="-1" strike="noStrike">
              <a:solidFill>
                <a:srgbClr val="000000"/>
              </a:solidFill>
              <a:uFill>
                <a:solidFill>
                  <a:srgbClr val="ffffff"/>
                </a:solidFill>
              </a:uFill>
              <a:latin typeface="Arial"/>
            </a:endParaRPr>
          </a:p>
          <a:p>
            <a:pPr marL="266760" indent="267840" algn="just">
              <a:lnSpc>
                <a:spcPct val="150000"/>
              </a:lnSpc>
            </a:pPr>
            <a:r>
              <a:rPr b="1" lang="en-US" sz="1600" spc="-1" strike="noStrike">
                <a:solidFill>
                  <a:srgbClr val="000000"/>
                </a:solidFill>
                <a:uFill>
                  <a:solidFill>
                    <a:srgbClr val="ffffff"/>
                  </a:solidFill>
                </a:uFill>
                <a:latin typeface="微软雅黑"/>
                <a:ea typeface="微软雅黑"/>
              </a:rPr>
              <a:t>except</a:t>
            </a:r>
            <a:r>
              <a:rPr b="0" lang="en-US" sz="1600" spc="-1" strike="noStrike">
                <a:solidFill>
                  <a:srgbClr val="000000"/>
                </a:solidFill>
                <a:uFill>
                  <a:solidFill>
                    <a:srgbClr val="ffffff"/>
                  </a:solidFill>
                </a:uFill>
                <a:latin typeface="微软雅黑"/>
                <a:ea typeface="微软雅黑"/>
              </a:rPr>
              <a:t>  rospy.ServiceException, e:  </a:t>
            </a:r>
            <a:endParaRPr b="0" lang="en-US" sz="1800" spc="-1" strike="noStrike">
              <a:solidFill>
                <a:srgbClr val="000000"/>
              </a:solidFill>
              <a:uFill>
                <a:solidFill>
                  <a:srgbClr val="ffffff"/>
                </a:solidFill>
              </a:uFill>
              <a:latin typeface="Arial"/>
            </a:endParaRPr>
          </a:p>
          <a:p>
            <a:pPr marL="266760" indent="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print "Service call failed: %s"%e  </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如果尝试运行</a:t>
            </a:r>
            <a:r>
              <a:rPr b="0" lang="en-US" sz="1600" spc="-1" strike="noStrike">
                <a:solidFill>
                  <a:srgbClr val="f85208"/>
                </a:solidFill>
                <a:uFill>
                  <a:solidFill>
                    <a:srgbClr val="ffffff"/>
                  </a:solidFill>
                </a:uFill>
                <a:latin typeface="微软雅黑"/>
                <a:ea typeface="微软雅黑"/>
              </a:rPr>
              <a:t>try </a:t>
            </a:r>
            <a:r>
              <a:rPr b="0" lang="en-US" sz="1600" spc="-1" strike="noStrike">
                <a:solidFill>
                  <a:srgbClr val="f85208"/>
                </a:solidFill>
                <a:uFill>
                  <a:solidFill>
                    <a:srgbClr val="ffffff"/>
                  </a:solidFill>
                </a:uFill>
                <a:latin typeface="微软雅黑"/>
                <a:ea typeface="微软雅黑"/>
              </a:rPr>
              <a:t>服务请求失败的话，将报告异常</a:t>
            </a:r>
            <a:r>
              <a:rPr b="0" lang="en-US" sz="1600" spc="-1" strike="noStrike">
                <a:solidFill>
                  <a:srgbClr val="f85208"/>
                </a:solidFill>
                <a:uFill>
                  <a:solidFill>
                    <a:srgbClr val="ffffff"/>
                  </a:solidFill>
                </a:uFill>
                <a:latin typeface="微软雅黑"/>
                <a:ea typeface="微软雅黑"/>
              </a:rPr>
              <a:t>rospy.ServiceException </a:t>
            </a:r>
            <a:r>
              <a:rPr b="0" lang="en-US" sz="1600" spc="-1" strike="noStrike">
                <a:solidFill>
                  <a:srgbClr val="f85208"/>
                </a:solidFill>
                <a:uFill>
                  <a:solidFill>
                    <a:srgbClr val="ffffff"/>
                  </a:solidFill>
                </a:uFill>
                <a:latin typeface="微软雅黑"/>
                <a:ea typeface="微软雅黑"/>
              </a:rPr>
              <a:t>。将打印</a:t>
            </a:r>
            <a:r>
              <a:rPr b="0" lang="en-US" sz="1600" spc="-1" strike="noStrike">
                <a:solidFill>
                  <a:srgbClr val="f85208"/>
                </a:solidFill>
                <a:uFill>
                  <a:solidFill>
                    <a:srgbClr val="ffffff"/>
                  </a:solidFill>
                </a:uFill>
                <a:latin typeface="微软雅黑"/>
                <a:ea typeface="微软雅黑"/>
              </a:rPr>
              <a:t>Service call failed</a:t>
            </a:r>
            <a:r>
              <a:rPr b="0" lang="en-US" sz="1600" spc="-1" strike="noStrike">
                <a:solidFill>
                  <a:srgbClr val="f85208"/>
                </a:solidFill>
                <a:uFill>
                  <a:solidFill>
                    <a:srgbClr val="ffffff"/>
                  </a:solidFill>
                </a:uFill>
                <a:latin typeface="微软雅黑"/>
                <a:ea typeface="微软雅黑"/>
              </a:rPr>
              <a:t>语句到终端显示。</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58"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59"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60"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61"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62"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63" name="CustomShape 6"/>
          <p:cNvSpPr/>
          <p:nvPr/>
        </p:nvSpPr>
        <p:spPr>
          <a:xfrm>
            <a:off x="1110600" y="975960"/>
            <a:ext cx="8866080" cy="328428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def usage():  </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return "%s [m p n]"%sys.argv[0]</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f85208"/>
                </a:solidFill>
                <a:uFill>
                  <a:solidFill>
                    <a:srgbClr val="ffffff"/>
                  </a:solidFill>
                </a:uFill>
                <a:latin typeface="微软雅黑"/>
                <a:ea typeface="微软雅黑"/>
              </a:rPr>
              <a:t>sys</a:t>
            </a:r>
            <a:r>
              <a:rPr b="0" lang="en-US" sz="1600" spc="-1" strike="noStrike">
                <a:solidFill>
                  <a:srgbClr val="f85208"/>
                </a:solidFill>
                <a:uFill>
                  <a:solidFill>
                    <a:srgbClr val="ffffff"/>
                  </a:solidFill>
                </a:uFill>
                <a:latin typeface="微软雅黑"/>
                <a:ea typeface="微软雅黑"/>
              </a:rPr>
              <a:t>模块中的</a:t>
            </a:r>
            <a:r>
              <a:rPr b="0" lang="en-US" sz="1600" spc="-1" strike="noStrike">
                <a:solidFill>
                  <a:srgbClr val="f85208"/>
                </a:solidFill>
                <a:uFill>
                  <a:solidFill>
                    <a:srgbClr val="ffffff"/>
                  </a:solidFill>
                </a:uFill>
                <a:latin typeface="微软雅黑"/>
                <a:ea typeface="微软雅黑"/>
              </a:rPr>
              <a:t>argv</a:t>
            </a:r>
            <a:r>
              <a:rPr b="0" lang="en-US" sz="1600" spc="-1" strike="noStrike">
                <a:solidFill>
                  <a:srgbClr val="f85208"/>
                </a:solidFill>
                <a:uFill>
                  <a:solidFill>
                    <a:srgbClr val="ffffff"/>
                  </a:solidFill>
                </a:uFill>
                <a:latin typeface="微软雅黑"/>
                <a:ea typeface="微软雅黑"/>
              </a:rPr>
              <a:t>变量通过使用点号指明——</a:t>
            </a:r>
            <a:r>
              <a:rPr b="0" lang="en-US" sz="1600" spc="-1" strike="noStrike">
                <a:solidFill>
                  <a:srgbClr val="f85208"/>
                </a:solidFill>
                <a:uFill>
                  <a:solidFill>
                    <a:srgbClr val="ffffff"/>
                  </a:solidFill>
                </a:uFill>
                <a:latin typeface="微软雅黑"/>
                <a:ea typeface="微软雅黑"/>
              </a:rPr>
              <a:t>sys.argv——</a:t>
            </a:r>
            <a:r>
              <a:rPr b="0" lang="en-US" sz="1600" spc="-1" strike="noStrike">
                <a:solidFill>
                  <a:srgbClr val="f85208"/>
                </a:solidFill>
                <a:uFill>
                  <a:solidFill>
                    <a:srgbClr val="ffffff"/>
                  </a:solidFill>
                </a:uFill>
                <a:latin typeface="微软雅黑"/>
                <a:ea typeface="微软雅黑"/>
              </a:rPr>
              <a:t>这种方法的一个优势是这个名称不会与任何在你的程序中使用的</a:t>
            </a:r>
            <a:r>
              <a:rPr b="0" lang="en-US" sz="1600" spc="-1" strike="noStrike">
                <a:solidFill>
                  <a:srgbClr val="f85208"/>
                </a:solidFill>
                <a:uFill>
                  <a:solidFill>
                    <a:srgbClr val="ffffff"/>
                  </a:solidFill>
                </a:uFill>
                <a:latin typeface="微软雅黑"/>
                <a:ea typeface="微软雅黑"/>
              </a:rPr>
              <a:t>argv</a:t>
            </a:r>
            <a:r>
              <a:rPr b="0" lang="en-US" sz="1600" spc="-1" strike="noStrike">
                <a:solidFill>
                  <a:srgbClr val="f85208"/>
                </a:solidFill>
                <a:uFill>
                  <a:solidFill>
                    <a:srgbClr val="ffffff"/>
                  </a:solidFill>
                </a:uFill>
                <a:latin typeface="微软雅黑"/>
                <a:ea typeface="微软雅黑"/>
              </a:rPr>
              <a:t>变量冲突。另外，它也清晰地表明了这个名称是</a:t>
            </a:r>
            <a:r>
              <a:rPr b="0" lang="en-US" sz="1600" spc="-1" strike="noStrike">
                <a:solidFill>
                  <a:srgbClr val="f85208"/>
                </a:solidFill>
                <a:uFill>
                  <a:solidFill>
                    <a:srgbClr val="ffffff"/>
                  </a:solidFill>
                </a:uFill>
                <a:latin typeface="微软雅黑"/>
                <a:ea typeface="微软雅黑"/>
              </a:rPr>
              <a:t>sys</a:t>
            </a:r>
            <a:r>
              <a:rPr b="0" lang="en-US" sz="1600" spc="-1" strike="noStrike">
                <a:solidFill>
                  <a:srgbClr val="f85208"/>
                </a:solidFill>
                <a:uFill>
                  <a:solidFill>
                    <a:srgbClr val="ffffff"/>
                  </a:solidFill>
                </a:uFill>
                <a:latin typeface="微软雅黑"/>
                <a:ea typeface="微软雅黑"/>
              </a:rPr>
              <a:t>模块的一部分。</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f85208"/>
                </a:solidFill>
                <a:uFill>
                  <a:solidFill>
                    <a:srgbClr val="ffffff"/>
                  </a:solidFill>
                </a:uFill>
                <a:latin typeface="微软雅黑"/>
                <a:ea typeface="微软雅黑"/>
              </a:rPr>
              <a:t>sys.argv</a:t>
            </a:r>
            <a:r>
              <a:rPr b="0" lang="en-US" sz="1600" spc="-1" strike="noStrike">
                <a:solidFill>
                  <a:srgbClr val="f85208"/>
                </a:solidFill>
                <a:uFill>
                  <a:solidFill>
                    <a:srgbClr val="ffffff"/>
                  </a:solidFill>
                </a:uFill>
                <a:latin typeface="微软雅黑"/>
                <a:ea typeface="微软雅黑"/>
              </a:rPr>
              <a:t>变量是一个字符串的列表，特别地，</a:t>
            </a:r>
            <a:r>
              <a:rPr b="0" lang="en-US" sz="1600" spc="-1" strike="noStrike">
                <a:solidFill>
                  <a:srgbClr val="f85208"/>
                </a:solidFill>
                <a:uFill>
                  <a:solidFill>
                    <a:srgbClr val="ffffff"/>
                  </a:solidFill>
                </a:uFill>
                <a:latin typeface="微软雅黑"/>
                <a:ea typeface="微软雅黑"/>
              </a:rPr>
              <a:t>sys.argv</a:t>
            </a:r>
            <a:r>
              <a:rPr b="0" lang="en-US" sz="1600" spc="-1" strike="noStrike">
                <a:solidFill>
                  <a:srgbClr val="f85208"/>
                </a:solidFill>
                <a:uFill>
                  <a:solidFill>
                    <a:srgbClr val="ffffff"/>
                  </a:solidFill>
                </a:uFill>
                <a:latin typeface="微软雅黑"/>
                <a:ea typeface="微软雅黑"/>
              </a:rPr>
              <a:t>包含了命令行参数 的列表，即使用命令行传递给你的程序的参数。脚本的名称总是</a:t>
            </a:r>
            <a:r>
              <a:rPr b="0" lang="en-US" sz="1600" spc="-1" strike="noStrike">
                <a:solidFill>
                  <a:srgbClr val="f85208"/>
                </a:solidFill>
                <a:uFill>
                  <a:solidFill>
                    <a:srgbClr val="ffffff"/>
                  </a:solidFill>
                </a:uFill>
                <a:latin typeface="微软雅黑"/>
                <a:ea typeface="微软雅黑"/>
              </a:rPr>
              <a:t>sys.argv</a:t>
            </a:r>
            <a:r>
              <a:rPr b="0" lang="en-US" sz="1600" spc="-1" strike="noStrike">
                <a:solidFill>
                  <a:srgbClr val="f85208"/>
                </a:solidFill>
                <a:uFill>
                  <a:solidFill>
                    <a:srgbClr val="ffffff"/>
                  </a:solidFill>
                </a:uFill>
                <a:latin typeface="微软雅黑"/>
                <a:ea typeface="微软雅黑"/>
              </a:rPr>
              <a:t>列表的第一个参数。这个函数的作用是返回你输出入的参数。</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64"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65"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66"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67"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68"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69" name="CustomShape 6"/>
          <p:cNvSpPr/>
          <p:nvPr/>
        </p:nvSpPr>
        <p:spPr>
          <a:xfrm>
            <a:off x="1067400" y="853920"/>
            <a:ext cx="10057320" cy="4745160"/>
          </a:xfrm>
          <a:prstGeom prst="rect">
            <a:avLst/>
          </a:prstGeom>
          <a:noFill/>
          <a:ln>
            <a:noFill/>
          </a:ln>
        </p:spPr>
        <p:style>
          <a:lnRef idx="0"/>
          <a:fillRef idx="0"/>
          <a:effectRef idx="0"/>
          <a:fontRef idx="minor"/>
        </p:style>
        <p:txBody>
          <a:bodyPr lIns="90000" rIns="90000" tIns="45000" bIns="45000"/>
          <a:p>
            <a:pPr marL="457200" algn="just">
              <a:lnSpc>
                <a:spcPct val="150000"/>
              </a:lnSpc>
            </a:pPr>
            <a:endParaRPr b="0" lang="en-US" sz="1800" spc="-1" strike="noStrike">
              <a:solidFill>
                <a:srgbClr val="000000"/>
              </a:solidFill>
              <a:uFill>
                <a:solidFill>
                  <a:srgbClr val="ffffff"/>
                </a:solidFill>
              </a:uFill>
              <a:latin typeface="Arial"/>
            </a:endParaRPr>
          </a:p>
          <a:p>
            <a:pPr marL="343080" indent="-342720" algn="just">
              <a:lnSpc>
                <a:spcPct val="150000"/>
              </a:lnSpc>
              <a:buClr>
                <a:srgbClr val="000000"/>
              </a:buClr>
              <a:buFont typeface="Wingdings" charset="2"/>
              <a:buChar char=""/>
            </a:pPr>
            <a:r>
              <a:rPr b="0" lang="en-US" sz="1600" spc="-1" strike="noStrike">
                <a:solidFill>
                  <a:srgbClr val="000000"/>
                </a:solidFill>
                <a:uFill>
                  <a:solidFill>
                    <a:srgbClr val="ffffff"/>
                  </a:solidFill>
                </a:uFill>
                <a:latin typeface="微软雅黑"/>
                <a:ea typeface="微软雅黑"/>
              </a:rPr>
              <a:t>if __name__=="__main__":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if len(sys.argv)==4: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m=str(sys.argv[1])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p=float(sys.argv[2])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n=int(sys.argv[3])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print "The guest wants %s %s. The unit price of the %s is %s."%(n,m,m,p)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bill = kfc_client_srv(m,p,n)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else: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print usage()  </a:t>
            </a:r>
            <a:endParaRPr b="0" lang="en-US" sz="1800" spc="-1" strike="noStrike">
              <a:solidFill>
                <a:srgbClr val="000000"/>
              </a:solidFill>
              <a:uFill>
                <a:solidFill>
                  <a:srgbClr val="ffffff"/>
                </a:solidFill>
              </a:uFill>
              <a:latin typeface="Arial"/>
            </a:endParaRPr>
          </a:p>
          <a:p>
            <a:pPr marL="266760"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sys.exit(1)  </a:t>
            </a: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000000"/>
                </a:solidFill>
                <a:uFill>
                  <a:solidFill>
                    <a:srgbClr val="ffffff"/>
                  </a:solidFill>
                </a:uFill>
                <a:latin typeface="微软雅黑"/>
                <a:ea typeface="微软雅黑"/>
              </a:rPr>
              <a:t>  </a:t>
            </a:r>
            <a:endParaRPr b="0" lang="en-US" sz="1800" spc="-1" strike="noStrike">
              <a:solidFill>
                <a:srgbClr val="000000"/>
              </a:solidFill>
              <a:uFill>
                <a:solidFill>
                  <a:srgbClr val="ffffff"/>
                </a:solidFill>
              </a:uFill>
              <a:latin typeface="Arial"/>
            </a:endParaRPr>
          </a:p>
          <a:p>
            <a:pPr marL="266760" indent="361800" algn="just">
              <a:lnSpc>
                <a:spcPct val="150000"/>
              </a:lnSpc>
            </a:pPr>
            <a:r>
              <a:rPr b="0" lang="en-US" sz="1600" spc="-1" strike="noStrike">
                <a:solidFill>
                  <a:srgbClr val="000000"/>
                </a:solidFill>
                <a:uFill>
                  <a:solidFill>
                    <a:srgbClr val="ffffff"/>
                  </a:solidFill>
                </a:uFill>
                <a:latin typeface="微软雅黑"/>
                <a:ea typeface="微软雅黑"/>
              </a:rPr>
              <a:t>print "The guest has to pay %s yuan."% bill</a:t>
            </a:r>
            <a:endParaRPr b="0" lang="en-US" sz="1800" spc="-1" strike="noStrike">
              <a:solidFill>
                <a:srgbClr val="000000"/>
              </a:solidFill>
              <a:uFill>
                <a:solidFill>
                  <a:srgbClr val="ffffff"/>
                </a:solidFill>
              </a:uFill>
              <a:latin typeface="Arial"/>
            </a:endParaRPr>
          </a:p>
          <a:p>
            <a:pPr algn="just">
              <a:lnSpc>
                <a:spcPct val="150000"/>
              </a:lnSpc>
            </a:pPr>
            <a:r>
              <a:rPr b="0" lang="en-US" sz="1600" spc="-1" strike="noStrike">
                <a:solidFill>
                  <a:srgbClr val="000000"/>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 </a:t>
            </a:r>
            <a:r>
              <a:rPr b="0" lang="en-US" sz="1600" spc="-1" strike="noStrike">
                <a:solidFill>
                  <a:srgbClr val="f85208"/>
                </a:solidFill>
                <a:uFill>
                  <a:solidFill>
                    <a:srgbClr val="ffffff"/>
                  </a:solidFill>
                </a:uFill>
                <a:latin typeface="微软雅黑"/>
                <a:ea typeface="微软雅黑"/>
              </a:rPr>
              <a:t>先判断输出的参数是否符合要求，是否是三个参数。是的话将输出客户的请求信息并输出计算的</a:t>
            </a:r>
            <a:r>
              <a:rPr b="0" lang="en-US" sz="1600" spc="-1" strike="noStrike">
                <a:solidFill>
                  <a:srgbClr val="f85208"/>
                </a:solidFill>
                <a:uFill>
                  <a:solidFill>
                    <a:srgbClr val="ffffff"/>
                  </a:solidFill>
                </a:uFill>
                <a:latin typeface="微软雅黑"/>
                <a:ea typeface="微软雅黑"/>
              </a:rPr>
              <a:t>bill</a:t>
            </a:r>
            <a:r>
              <a:rPr b="0" lang="en-US" sz="1600" spc="-1" strike="noStrike">
                <a:solidFill>
                  <a:srgbClr val="f85208"/>
                </a:solidFill>
                <a:uFill>
                  <a:solidFill>
                    <a:srgbClr val="ffffff"/>
                  </a:solidFill>
                </a:uFill>
                <a:latin typeface="微软雅黑"/>
                <a:ea typeface="微软雅黑"/>
              </a:rPr>
              <a:t>值。</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70"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71"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72"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73"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74"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pic>
        <p:nvPicPr>
          <p:cNvPr id="275" name="Picture 3" descr=""/>
          <p:cNvPicPr/>
          <p:nvPr/>
        </p:nvPicPr>
        <p:blipFill>
          <a:blip r:embed="rId2"/>
          <a:stretch/>
        </p:blipFill>
        <p:spPr>
          <a:xfrm>
            <a:off x="814680" y="937800"/>
            <a:ext cx="5190840" cy="5441040"/>
          </a:xfrm>
          <a:prstGeom prst="rect">
            <a:avLst/>
          </a:prstGeom>
          <a:ln>
            <a:noFill/>
          </a:ln>
        </p:spPr>
      </p:pic>
      <p:pic>
        <p:nvPicPr>
          <p:cNvPr id="276" name="Picture 2" descr=""/>
          <p:cNvPicPr/>
          <p:nvPr/>
        </p:nvPicPr>
        <p:blipFill>
          <a:blip r:embed="rId3"/>
          <a:stretch/>
        </p:blipFill>
        <p:spPr>
          <a:xfrm>
            <a:off x="6127920" y="1064880"/>
            <a:ext cx="5470920" cy="3677400"/>
          </a:xfrm>
          <a:prstGeom prst="rect">
            <a:avLst/>
          </a:prstGeom>
          <a:ln>
            <a:noFill/>
          </a:ln>
        </p:spPr>
      </p:pic>
    </p:spTree>
  </p:cSld>
  <p:transition>
    <p:random/>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77"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78"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79"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80"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81"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82" name="CustomShape 6"/>
          <p:cNvSpPr/>
          <p:nvPr/>
        </p:nvSpPr>
        <p:spPr>
          <a:xfrm>
            <a:off x="966960" y="1014120"/>
            <a:ext cx="6300720" cy="489096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1800" spc="-1" strike="noStrike">
                <a:solidFill>
                  <a:srgbClr val="ff0000"/>
                </a:solidFill>
                <a:uFill>
                  <a:solidFill>
                    <a:srgbClr val="ffffff"/>
                  </a:solidFill>
                </a:uFill>
                <a:latin typeface="微软雅黑"/>
                <a:ea typeface="微软雅黑"/>
              </a:rPr>
              <a:t>子任务</a:t>
            </a:r>
            <a:r>
              <a:rPr b="0" lang="en-US" sz="1800" spc="-1" strike="noStrike">
                <a:solidFill>
                  <a:srgbClr val="ff0000"/>
                </a:solidFill>
                <a:uFill>
                  <a:solidFill>
                    <a:srgbClr val="ffffff"/>
                  </a:solidFill>
                </a:uFill>
                <a:latin typeface="微软雅黑"/>
                <a:ea typeface="微软雅黑"/>
              </a:rPr>
              <a:t>4 </a:t>
            </a:r>
            <a:r>
              <a:rPr b="0" lang="en-US" sz="1800" spc="-1" strike="noStrike">
                <a:solidFill>
                  <a:srgbClr val="ff0000"/>
                </a:solidFill>
                <a:uFill>
                  <a:solidFill>
                    <a:srgbClr val="ffffff"/>
                  </a:solidFill>
                </a:uFill>
                <a:latin typeface="微软雅黑"/>
                <a:ea typeface="微软雅黑"/>
              </a:rPr>
              <a:t>编译代码并测试结果</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打开终端 运行</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$roscore</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打开一个新的终端，运行服务端节点</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$rosrun service_rospy_demo KFC_server_demo.py </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打开一个新的终端，运行客户端节点</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$rosrun service_rospy_demo KFC_client_demo.py hamburger 17.5 3 </a:t>
            </a:r>
            <a:endParaRPr b="0" lang="en-US" sz="1800" spc="-1" strike="noStrike">
              <a:solidFill>
                <a:srgbClr val="000000"/>
              </a:solidFill>
              <a:uFill>
                <a:solidFill>
                  <a:srgbClr val="ffffff"/>
                </a:solidFill>
              </a:uFill>
              <a:latin typeface="Arial"/>
            </a:endParaRPr>
          </a:p>
          <a:p>
            <a:pPr marL="457200" algn="just">
              <a:lnSpc>
                <a:spcPct val="150000"/>
              </a:lnSpc>
            </a:pPr>
            <a:endParaRPr b="0" lang="en-US" sz="1800" spc="-1" strike="noStrike">
              <a:solidFill>
                <a:srgbClr val="000000"/>
              </a:solidFill>
              <a:uFill>
                <a:solidFill>
                  <a:srgbClr val="ffffff"/>
                </a:solidFill>
              </a:uFill>
              <a:latin typeface="Arial"/>
            </a:endParaRPr>
          </a:p>
          <a:p>
            <a:pPr algn="just">
              <a:lnSpc>
                <a:spcPct val="150000"/>
              </a:lnSpc>
            </a:pPr>
            <a:endParaRPr b="0" lang="en-US" sz="1800" spc="-1" strike="noStrike">
              <a:solidFill>
                <a:srgbClr val="000000"/>
              </a:solidFill>
              <a:uFill>
                <a:solidFill>
                  <a:srgbClr val="ffffff"/>
                </a:solidFill>
              </a:uFill>
              <a:latin typeface="Arial"/>
            </a:endParaRPr>
          </a:p>
          <a:p>
            <a:pPr algn="just">
              <a:lnSpc>
                <a:spcPct val="150000"/>
              </a:lnSpc>
            </a:pPr>
            <a:endParaRPr b="0" lang="en-US" sz="1800" spc="-1" strike="noStrike">
              <a:solidFill>
                <a:srgbClr val="000000"/>
              </a:solidFill>
              <a:uFill>
                <a:solidFill>
                  <a:srgbClr val="ffffff"/>
                </a:solidFill>
              </a:uFill>
              <a:latin typeface="Arial"/>
            </a:endParaRPr>
          </a:p>
          <a:p>
            <a:pPr marL="457200" algn="just">
              <a:lnSpc>
                <a:spcPct val="150000"/>
              </a:lnSpc>
            </a:pPr>
            <a:endParaRPr b="0" lang="en-US" sz="1800" spc="-1" strike="noStrike">
              <a:solidFill>
                <a:srgbClr val="000000"/>
              </a:solidFill>
              <a:uFill>
                <a:solidFill>
                  <a:srgbClr val="ffffff"/>
                </a:solidFill>
              </a:uFill>
              <a:latin typeface="Arial"/>
            </a:endParaRPr>
          </a:p>
        </p:txBody>
      </p:sp>
      <p:pic>
        <p:nvPicPr>
          <p:cNvPr id="283" name="Picture 2" descr=""/>
          <p:cNvPicPr/>
          <p:nvPr/>
        </p:nvPicPr>
        <p:blipFill>
          <a:blip r:embed="rId3"/>
          <a:stretch/>
        </p:blipFill>
        <p:spPr>
          <a:xfrm>
            <a:off x="1503720" y="4705200"/>
            <a:ext cx="8971560" cy="833400"/>
          </a:xfrm>
          <a:prstGeom prst="rect">
            <a:avLst/>
          </a:prstGeom>
          <a:ln>
            <a:noFill/>
          </a:ln>
        </p:spPr>
      </p:pic>
    </p:spTree>
  </p:cSld>
  <p:transition>
    <p:random/>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84" name="CustomShape 1"/>
          <p:cNvSpPr/>
          <p:nvPr/>
        </p:nvSpPr>
        <p:spPr>
          <a:xfrm>
            <a:off x="3526200" y="1829520"/>
            <a:ext cx="5332320" cy="3287520"/>
          </a:xfrm>
          <a:custGeom>
            <a:avLst/>
            <a:gdLst/>
            <a:ahLst/>
            <a:rect l="l" t="t"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p:spPr>
        <p:style>
          <a:lnRef idx="0"/>
          <a:fillRef idx="0"/>
          <a:effectRef idx="0"/>
          <a:fontRef idx="minor"/>
        </p:style>
      </p:sp>
      <p:sp>
        <p:nvSpPr>
          <p:cNvPr id="285" name="CustomShape 2"/>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86" name="CustomShape 3"/>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87" name="CustomShape 4"/>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88" name="CustomShape 5"/>
          <p:cNvSpPr/>
          <p:nvPr/>
        </p:nvSpPr>
        <p:spPr>
          <a:xfrm>
            <a:off x="4363920" y="2278440"/>
            <a:ext cx="3692520" cy="5778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3200" spc="-1" strike="noStrike">
                <a:solidFill>
                  <a:srgbClr val="000000"/>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89" name="CustomShape 6"/>
          <p:cNvSpPr/>
          <p:nvPr/>
        </p:nvSpPr>
        <p:spPr>
          <a:xfrm>
            <a:off x="5658480" y="2932560"/>
            <a:ext cx="10954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Arial"/>
                <a:ea typeface="微软雅黑"/>
              </a:rPr>
              <a:t>课后练习</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5" name="CustomShape 1"/>
          <p:cNvSpPr/>
          <p:nvPr/>
        </p:nvSpPr>
        <p:spPr>
          <a:xfrm>
            <a:off x="3526200" y="1829520"/>
            <a:ext cx="5332320" cy="3287520"/>
          </a:xfrm>
          <a:custGeom>
            <a:avLst/>
            <a:gdLst/>
            <a:ahLst/>
            <a:rect l="l" t="t"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c3dbe7"/>
          </a:solidFill>
          <a:ln>
            <a:noFill/>
          </a:ln>
        </p:spPr>
        <p:style>
          <a:lnRef idx="0"/>
          <a:fillRef idx="0"/>
          <a:effectRef idx="0"/>
          <a:fontRef idx="minor"/>
        </p:style>
      </p:sp>
      <p:sp>
        <p:nvSpPr>
          <p:cNvPr id="106" name="CustomShape 2"/>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07" name="CustomShape 3"/>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08" name="CustomShape 4"/>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09" name="CustomShape 5"/>
          <p:cNvSpPr/>
          <p:nvPr/>
        </p:nvSpPr>
        <p:spPr>
          <a:xfrm>
            <a:off x="4363920" y="2278440"/>
            <a:ext cx="3692520" cy="5778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3200" spc="-1" strike="noStrike">
                <a:solidFill>
                  <a:srgbClr val="000000"/>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10" name="CustomShape 6"/>
          <p:cNvSpPr/>
          <p:nvPr/>
        </p:nvSpPr>
        <p:spPr>
          <a:xfrm>
            <a:off x="4975200" y="2932560"/>
            <a:ext cx="246240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Arial"/>
                <a:ea typeface="微软雅黑"/>
              </a:rPr>
              <a:t>service</a:t>
            </a:r>
            <a:r>
              <a:rPr b="0" lang="en-US" sz="1800" spc="-1" strike="noStrike">
                <a:solidFill>
                  <a:srgbClr val="000000"/>
                </a:solidFill>
                <a:uFill>
                  <a:solidFill>
                    <a:srgbClr val="ffffff"/>
                  </a:solidFill>
                </a:uFill>
                <a:latin typeface="Arial"/>
                <a:ea typeface="微软雅黑"/>
              </a:rPr>
              <a:t>的</a:t>
            </a:r>
            <a:r>
              <a:rPr b="0" lang="en-US" sz="1800" spc="-1" strike="noStrike">
                <a:solidFill>
                  <a:srgbClr val="000000"/>
                </a:solidFill>
                <a:uFill>
                  <a:solidFill>
                    <a:srgbClr val="ffffff"/>
                  </a:solidFill>
                </a:uFill>
                <a:latin typeface="Arial"/>
                <a:ea typeface="微软雅黑"/>
              </a:rPr>
              <a:t>Python</a:t>
            </a:r>
            <a:r>
              <a:rPr b="0" lang="en-US" sz="1800" spc="-1" strike="noStrike">
                <a:solidFill>
                  <a:srgbClr val="000000"/>
                </a:solidFill>
                <a:uFill>
                  <a:solidFill>
                    <a:srgbClr val="ffffff"/>
                  </a:solidFill>
                </a:uFill>
                <a:latin typeface="Arial"/>
                <a:ea typeface="微软雅黑"/>
              </a:rPr>
              <a:t>实现</a:t>
            </a:r>
            <a:endParaRPr b="0" lang="en-US" sz="1800" spc="-1" strike="noStrike">
              <a:solidFill>
                <a:srgbClr val="000000"/>
              </a:solidFill>
              <a:uFill>
                <a:solidFill>
                  <a:srgbClr val="ffffff"/>
                </a:solidFill>
              </a:uFill>
              <a:latin typeface="Arial"/>
            </a:endParaRPr>
          </a:p>
        </p:txBody>
      </p:sp>
    </p:spTree>
  </p:cSld>
  <p:transition>
    <p:random/>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90"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291"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292"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293"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294"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295" name="CustomShape 6"/>
          <p:cNvSpPr/>
          <p:nvPr/>
        </p:nvSpPr>
        <p:spPr>
          <a:xfrm>
            <a:off x="1062360" y="961920"/>
            <a:ext cx="8954280" cy="368712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2000" spc="-1" strike="noStrike">
                <a:solidFill>
                  <a:srgbClr val="ff0000"/>
                </a:solidFill>
                <a:uFill>
                  <a:solidFill>
                    <a:srgbClr val="ffffff"/>
                  </a:solidFill>
                </a:uFill>
                <a:latin typeface="微软雅黑"/>
                <a:ea typeface="微软雅黑"/>
              </a:rPr>
              <a:t>作业要点</a:t>
            </a:r>
            <a:endParaRPr b="0" lang="en-US" sz="1800" spc="-1" strike="noStrike">
              <a:solidFill>
                <a:srgbClr val="000000"/>
              </a:solidFill>
              <a:uFill>
                <a:solidFill>
                  <a:srgbClr val="ffffff"/>
                </a:solidFill>
              </a:uFill>
              <a:latin typeface="Arial"/>
            </a:endParaRPr>
          </a:p>
          <a:p>
            <a:pPr marL="457200" indent="-456840" algn="just">
              <a:lnSpc>
                <a:spcPct val="150000"/>
              </a:lnSpc>
              <a:buBlip>
                <a:blip r:embed="rId3"/>
              </a:buBlip>
            </a:pPr>
            <a:r>
              <a:rPr b="0" lang="en-US" sz="1800" spc="-1" strike="noStrike">
                <a:solidFill>
                  <a:srgbClr val="000000"/>
                </a:solidFill>
                <a:uFill>
                  <a:solidFill>
                    <a:srgbClr val="ffffff"/>
                  </a:solidFill>
                </a:uFill>
                <a:latin typeface="微软雅黑"/>
                <a:ea typeface="微软雅黑"/>
              </a:rPr>
              <a:t>编写一个服务通信的样例，实现两个数相加的功能；</a:t>
            </a:r>
            <a:endParaRPr b="0" lang="en-US" sz="1800" spc="-1" strike="noStrike">
              <a:solidFill>
                <a:srgbClr val="000000"/>
              </a:solidFill>
              <a:uFill>
                <a:solidFill>
                  <a:srgbClr val="ffffff"/>
                </a:solidFill>
              </a:uFill>
              <a:latin typeface="Arial"/>
            </a:endParaRPr>
          </a:p>
          <a:p>
            <a:pPr marL="457200" indent="-456840" algn="just">
              <a:lnSpc>
                <a:spcPct val="150000"/>
              </a:lnSpc>
              <a:buBlip>
                <a:blip r:embed="rId4"/>
              </a:buBlip>
            </a:pPr>
            <a:r>
              <a:rPr b="0" lang="en-US" sz="1800" spc="-1" strike="noStrike">
                <a:solidFill>
                  <a:srgbClr val="000000"/>
                </a:solidFill>
                <a:uFill>
                  <a:solidFill>
                    <a:srgbClr val="ffffff"/>
                  </a:solidFill>
                </a:uFill>
                <a:latin typeface="微软雅黑"/>
                <a:ea typeface="微软雅黑"/>
              </a:rPr>
              <a:t>.srv</a:t>
            </a:r>
            <a:r>
              <a:rPr b="0" lang="en-US" sz="1800" spc="-1" strike="noStrike">
                <a:solidFill>
                  <a:srgbClr val="000000"/>
                </a:solidFill>
                <a:uFill>
                  <a:solidFill>
                    <a:srgbClr val="ffffff"/>
                  </a:solidFill>
                </a:uFill>
                <a:latin typeface="微软雅黑"/>
                <a:ea typeface="微软雅黑"/>
              </a:rPr>
              <a:t>文件定义如下    </a:t>
            </a:r>
            <a:endParaRPr b="0" lang="en-US" sz="1800" spc="-1" strike="noStrike">
              <a:solidFill>
                <a:srgbClr val="000000"/>
              </a:solidFill>
              <a:uFill>
                <a:solidFill>
                  <a:srgbClr val="ffffff"/>
                </a:solidFill>
              </a:uFill>
              <a:latin typeface="Arial"/>
            </a:endParaRPr>
          </a:p>
          <a:p>
            <a:pPr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int64  a</a:t>
            </a:r>
            <a:endParaRPr b="0" lang="en-US" sz="1800" spc="-1" strike="noStrike">
              <a:solidFill>
                <a:srgbClr val="000000"/>
              </a:solidFill>
              <a:uFill>
                <a:solidFill>
                  <a:srgbClr val="ffffff"/>
                </a:solidFill>
              </a:uFill>
              <a:latin typeface="Arial"/>
            </a:endParaRPr>
          </a:p>
          <a:p>
            <a:pPr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int64 b</a:t>
            </a:r>
            <a:endParaRPr b="0" lang="en-US" sz="1800" spc="-1" strike="noStrike">
              <a:solidFill>
                <a:srgbClr val="000000"/>
              </a:solidFill>
              <a:uFill>
                <a:solidFill>
                  <a:srgbClr val="ffffff"/>
                </a:solidFill>
              </a:uFill>
              <a:latin typeface="Arial"/>
            </a:endParaRPr>
          </a:p>
          <a:p>
            <a:pPr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a:t>
            </a:r>
            <a:endParaRPr b="0" lang="en-US" sz="1800" spc="-1" strike="noStrike">
              <a:solidFill>
                <a:srgbClr val="000000"/>
              </a:solidFill>
              <a:uFill>
                <a:solidFill>
                  <a:srgbClr val="ffffff"/>
                </a:solidFill>
              </a:uFill>
              <a:latin typeface="Arial"/>
            </a:endParaRPr>
          </a:p>
          <a:p>
            <a:pPr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int64 sum</a:t>
            </a:r>
            <a:endParaRPr b="0" lang="en-US" sz="1800" spc="-1" strike="noStrike">
              <a:solidFill>
                <a:srgbClr val="000000"/>
              </a:solidFill>
              <a:uFill>
                <a:solidFill>
                  <a:srgbClr val="ffffff"/>
                </a:solidFill>
              </a:uFill>
              <a:latin typeface="Arial"/>
            </a:endParaRPr>
          </a:p>
          <a:p>
            <a:pPr marL="343080" indent="-342720" algn="just">
              <a:lnSpc>
                <a:spcPct val="150000"/>
              </a:lnSpc>
              <a:buBlip>
                <a:blip r:embed="rId5"/>
              </a:buBlip>
            </a:pPr>
            <a:r>
              <a:rPr b="0" lang="en-US" sz="1800" spc="-1" strike="noStrike">
                <a:solidFill>
                  <a:srgbClr val="000000"/>
                </a:solidFill>
                <a:uFill>
                  <a:solidFill>
                    <a:srgbClr val="ffffff"/>
                  </a:solidFill>
                </a:uFill>
                <a:latin typeface="微软雅黑"/>
                <a:ea typeface="微软雅黑"/>
              </a:rPr>
              <a:t>自己编写服务端和客户端代码</a:t>
            </a:r>
            <a:endParaRPr b="0" lang="en-US" sz="1800" spc="-1" strike="noStrike">
              <a:solidFill>
                <a:srgbClr val="000000"/>
              </a:solidFill>
              <a:uFill>
                <a:solidFill>
                  <a:srgbClr val="ffffff"/>
                </a:solidFill>
              </a:uFill>
              <a:latin typeface="Arial"/>
            </a:endParaRPr>
          </a:p>
          <a:p>
            <a:pPr marL="343080" indent="-342720" algn="just">
              <a:lnSpc>
                <a:spcPct val="150000"/>
              </a:lnSpc>
              <a:buBlip>
                <a:blip r:embed="rId6"/>
              </a:buBlip>
            </a:pPr>
            <a:r>
              <a:rPr b="0" lang="en-US" sz="1800" spc="-1" strike="noStrike">
                <a:solidFill>
                  <a:srgbClr val="000000"/>
                </a:solidFill>
                <a:uFill>
                  <a:solidFill>
                    <a:srgbClr val="ffffff"/>
                  </a:solidFill>
                </a:uFill>
                <a:latin typeface="微软雅黑"/>
                <a:ea typeface="微软雅黑"/>
              </a:rPr>
              <a:t>可参考</a:t>
            </a:r>
            <a:r>
              <a:rPr b="0" lang="en-US" sz="1800" spc="-1" strike="noStrike">
                <a:solidFill>
                  <a:srgbClr val="000000"/>
                </a:solidFill>
                <a:uFill>
                  <a:solidFill>
                    <a:srgbClr val="ffffff"/>
                  </a:solidFill>
                </a:uFill>
                <a:latin typeface="微软雅黑"/>
                <a:ea typeface="微软雅黑"/>
              </a:rPr>
              <a:t>ROSwiki</a:t>
            </a:r>
            <a:r>
              <a:rPr b="0" lang="en-US" sz="1800" spc="-1" strike="noStrike">
                <a:solidFill>
                  <a:srgbClr val="000000"/>
                </a:solidFill>
                <a:uFill>
                  <a:solidFill>
                    <a:srgbClr val="ffffff"/>
                  </a:solidFill>
                </a:uFill>
                <a:latin typeface="微软雅黑"/>
                <a:ea typeface="微软雅黑"/>
              </a:rPr>
              <a:t>上的教程</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296" name="CustomShape 1"/>
          <p:cNvSpPr/>
          <p:nvPr/>
        </p:nvSpPr>
        <p:spPr>
          <a:xfrm>
            <a:off x="4183920" y="2270880"/>
            <a:ext cx="3710520" cy="1553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9600" spc="-1" strike="noStrike">
                <a:solidFill>
                  <a:srgbClr val="000000"/>
                </a:solidFill>
                <a:uFill>
                  <a:solidFill>
                    <a:srgbClr val="ffffff"/>
                  </a:solidFill>
                </a:uFill>
                <a:latin typeface="Arial"/>
                <a:ea typeface="微软雅黑"/>
              </a:rPr>
              <a:t>谢    谢</a:t>
            </a:r>
            <a:endParaRPr b="0" lang="en-US" sz="1800" spc="-1" strike="noStrike">
              <a:solidFill>
                <a:srgbClr val="000000"/>
              </a:solidFill>
              <a:uFill>
                <a:solidFill>
                  <a:srgbClr val="ffffff"/>
                </a:solidFill>
              </a:uFill>
              <a:latin typeface="Arial"/>
            </a:endParaRPr>
          </a:p>
        </p:txBody>
      </p:sp>
    </p:spTree>
  </p:cSld>
  <p:transition>
    <p:random/>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pic>
        <p:nvPicPr>
          <p:cNvPr id="111" name="图片 9" descr=""/>
          <p:cNvPicPr/>
          <p:nvPr/>
        </p:nvPicPr>
        <p:blipFill>
          <a:blip r:embed="rId2"/>
          <a:stretch/>
        </p:blipFill>
        <p:spPr>
          <a:xfrm>
            <a:off x="6477120" y="1113840"/>
            <a:ext cx="3519360" cy="3519360"/>
          </a:xfrm>
          <a:prstGeom prst="rect">
            <a:avLst/>
          </a:prstGeom>
          <a:ln>
            <a:noFill/>
          </a:ln>
        </p:spPr>
      </p:pic>
      <p:sp>
        <p:nvSpPr>
          <p:cNvPr id="112"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13"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14"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pic>
        <p:nvPicPr>
          <p:cNvPr id="115" name="图片 3" descr=""/>
          <p:cNvPicPr/>
          <p:nvPr/>
        </p:nvPicPr>
        <p:blipFill>
          <a:blip r:embed="rId3"/>
          <a:stretch/>
        </p:blipFill>
        <p:spPr>
          <a:xfrm>
            <a:off x="1823040" y="1113840"/>
            <a:ext cx="3519360" cy="3519360"/>
          </a:xfrm>
          <a:prstGeom prst="rect">
            <a:avLst/>
          </a:prstGeom>
          <a:ln>
            <a:noFill/>
          </a:ln>
        </p:spPr>
      </p:pic>
      <p:sp>
        <p:nvSpPr>
          <p:cNvPr id="116" name="CustomShape 4"/>
          <p:cNvSpPr/>
          <p:nvPr/>
        </p:nvSpPr>
        <p:spPr>
          <a:xfrm>
            <a:off x="2779920" y="2782440"/>
            <a:ext cx="18378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Greeting_demo</a:t>
            </a:r>
            <a:endParaRPr b="0" lang="en-US" sz="1800" spc="-1" strike="noStrike">
              <a:solidFill>
                <a:srgbClr val="000000"/>
              </a:solidFill>
              <a:uFill>
                <a:solidFill>
                  <a:srgbClr val="ffffff"/>
                </a:solidFill>
              </a:uFill>
              <a:latin typeface="Arial"/>
            </a:endParaRPr>
          </a:p>
        </p:txBody>
      </p:sp>
      <p:sp>
        <p:nvSpPr>
          <p:cNvPr id="117" name="CustomShape 5"/>
          <p:cNvSpPr/>
          <p:nvPr/>
        </p:nvSpPr>
        <p:spPr>
          <a:xfrm>
            <a:off x="2896200" y="2414160"/>
            <a:ext cx="866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实例一</a:t>
            </a:r>
            <a:endParaRPr b="0" lang="en-US" sz="1800" spc="-1" strike="noStrike">
              <a:solidFill>
                <a:srgbClr val="000000"/>
              </a:solidFill>
              <a:uFill>
                <a:solidFill>
                  <a:srgbClr val="ffffff"/>
                </a:solidFill>
              </a:uFill>
              <a:latin typeface="Arial"/>
            </a:endParaRPr>
          </a:p>
        </p:txBody>
      </p:sp>
      <p:sp>
        <p:nvSpPr>
          <p:cNvPr id="118" name="CustomShape 6"/>
          <p:cNvSpPr/>
          <p:nvPr/>
        </p:nvSpPr>
        <p:spPr>
          <a:xfrm>
            <a:off x="7575120" y="2414160"/>
            <a:ext cx="866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实例二</a:t>
            </a:r>
            <a:endParaRPr b="0" lang="en-US" sz="1800" spc="-1" strike="noStrike">
              <a:solidFill>
                <a:srgbClr val="000000"/>
              </a:solidFill>
              <a:uFill>
                <a:solidFill>
                  <a:srgbClr val="ffffff"/>
                </a:solidFill>
              </a:uFill>
              <a:latin typeface="Arial"/>
            </a:endParaRPr>
          </a:p>
        </p:txBody>
      </p:sp>
      <p:sp>
        <p:nvSpPr>
          <p:cNvPr id="119" name="CustomShape 7"/>
          <p:cNvSpPr/>
          <p:nvPr/>
        </p:nvSpPr>
        <p:spPr>
          <a:xfrm>
            <a:off x="7751880" y="2782440"/>
            <a:ext cx="1343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KFC_demo</a:t>
            </a:r>
            <a:endParaRPr b="0" lang="en-US" sz="1800" spc="-1" strike="noStrike">
              <a:solidFill>
                <a:srgbClr val="000000"/>
              </a:solidFill>
              <a:uFill>
                <a:solidFill>
                  <a:srgbClr val="ffffff"/>
                </a:solidFill>
              </a:uFill>
              <a:latin typeface="Arial"/>
            </a:endParaRPr>
          </a:p>
        </p:txBody>
      </p:sp>
      <p:sp>
        <p:nvSpPr>
          <p:cNvPr id="120" name="CustomShape 8"/>
          <p:cNvSpPr/>
          <p:nvPr/>
        </p:nvSpPr>
        <p:spPr>
          <a:xfrm>
            <a:off x="3788640" y="4749120"/>
            <a:ext cx="4614480" cy="4561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2400" spc="-1" strike="noStrike">
                <a:solidFill>
                  <a:srgbClr val="000000"/>
                </a:solidFill>
                <a:uFill>
                  <a:solidFill>
                    <a:srgbClr val="ffffff"/>
                  </a:solidFill>
                </a:uFill>
                <a:latin typeface="Arial"/>
                <a:ea typeface="微软雅黑"/>
              </a:rPr>
              <a:t>service</a:t>
            </a:r>
            <a:r>
              <a:rPr b="1" lang="en-US" sz="2400" spc="-1" strike="noStrike">
                <a:solidFill>
                  <a:srgbClr val="000000"/>
                </a:solidFill>
                <a:uFill>
                  <a:solidFill>
                    <a:srgbClr val="ffffff"/>
                  </a:solidFill>
                </a:uFill>
                <a:latin typeface="Arial"/>
                <a:ea typeface="微软雅黑"/>
              </a:rPr>
              <a:t>的</a:t>
            </a:r>
            <a:r>
              <a:rPr b="1" lang="en-US" sz="2400" spc="-1" strike="noStrike">
                <a:solidFill>
                  <a:srgbClr val="000000"/>
                </a:solidFill>
                <a:uFill>
                  <a:solidFill>
                    <a:srgbClr val="ffffff"/>
                  </a:solidFill>
                </a:uFill>
                <a:latin typeface="Arial"/>
                <a:ea typeface="微软雅黑"/>
              </a:rPr>
              <a:t>Python</a:t>
            </a:r>
            <a:r>
              <a:rPr b="1" lang="en-US" sz="2400" spc="-1" strike="noStrike">
                <a:solidFill>
                  <a:srgbClr val="000000"/>
                </a:solidFill>
                <a:uFill>
                  <a:solidFill>
                    <a:srgbClr val="ffffff"/>
                  </a:solidFill>
                </a:uFill>
                <a:latin typeface="Arial"/>
                <a:ea typeface="微软雅黑"/>
              </a:rPr>
              <a:t>实现具体实例</a:t>
            </a:r>
            <a:endParaRPr b="0" lang="en-US" sz="1800" spc="-1" strike="noStrike">
              <a:solidFill>
                <a:srgbClr val="000000"/>
              </a:solidFill>
              <a:uFill>
                <a:solidFill>
                  <a:srgbClr val="ffffff"/>
                </a:solidFill>
              </a:uFill>
              <a:latin typeface="Arial"/>
            </a:endParaRPr>
          </a:p>
        </p:txBody>
      </p:sp>
    </p:spTree>
  </p:cSld>
  <p:transition>
    <p:random/>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21"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22"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23"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24"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25"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pic>
        <p:nvPicPr>
          <p:cNvPr id="126" name="图片 7" descr=""/>
          <p:cNvPicPr/>
          <p:nvPr/>
        </p:nvPicPr>
        <p:blipFill>
          <a:blip r:embed="rId2"/>
          <a:stretch/>
        </p:blipFill>
        <p:spPr>
          <a:xfrm>
            <a:off x="4336560" y="1316880"/>
            <a:ext cx="3519360" cy="3519360"/>
          </a:xfrm>
          <a:prstGeom prst="rect">
            <a:avLst/>
          </a:prstGeom>
          <a:ln>
            <a:noFill/>
          </a:ln>
        </p:spPr>
      </p:pic>
      <p:sp>
        <p:nvSpPr>
          <p:cNvPr id="127" name="CustomShape 6"/>
          <p:cNvSpPr/>
          <p:nvPr/>
        </p:nvSpPr>
        <p:spPr>
          <a:xfrm>
            <a:off x="5573160" y="2985840"/>
            <a:ext cx="1343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KFC_demo</a:t>
            </a:r>
            <a:endParaRPr b="0" lang="en-US" sz="1800" spc="-1" strike="noStrike">
              <a:solidFill>
                <a:srgbClr val="000000"/>
              </a:solidFill>
              <a:uFill>
                <a:solidFill>
                  <a:srgbClr val="ffffff"/>
                </a:solidFill>
              </a:uFill>
              <a:latin typeface="Arial"/>
            </a:endParaRPr>
          </a:p>
        </p:txBody>
      </p:sp>
      <p:sp>
        <p:nvSpPr>
          <p:cNvPr id="128" name="CustomShape 7"/>
          <p:cNvSpPr/>
          <p:nvPr/>
        </p:nvSpPr>
        <p:spPr>
          <a:xfrm>
            <a:off x="5409720" y="2617560"/>
            <a:ext cx="866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实例二</a:t>
            </a:r>
            <a:endParaRPr b="0" lang="en-US" sz="1800" spc="-1" strike="noStrike">
              <a:solidFill>
                <a:srgbClr val="000000"/>
              </a:solidFill>
              <a:uFill>
                <a:solidFill>
                  <a:srgbClr val="ffffff"/>
                </a:solidFill>
              </a:uFill>
              <a:latin typeface="Arial"/>
            </a:endParaRPr>
          </a:p>
        </p:txBody>
      </p:sp>
    </p:spTree>
  </p:cSld>
  <p:transition>
    <p:random/>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29"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30"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31"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32" name="CustomShape 4"/>
          <p:cNvSpPr/>
          <p:nvPr/>
        </p:nvSpPr>
        <p:spPr>
          <a:xfrm>
            <a:off x="1081080" y="1140480"/>
            <a:ext cx="11984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uFill>
                  <a:solidFill>
                    <a:srgbClr val="ffffff"/>
                  </a:solidFill>
                </a:uFill>
                <a:latin typeface="微软雅黑"/>
                <a:ea typeface="微软雅黑"/>
              </a:rPr>
              <a:t>任务描述</a:t>
            </a:r>
            <a:endParaRPr b="0" lang="en-US" sz="1800" spc="-1" strike="noStrike">
              <a:solidFill>
                <a:srgbClr val="000000"/>
              </a:solidFill>
              <a:uFill>
                <a:solidFill>
                  <a:srgbClr val="ffffff"/>
                </a:solidFill>
              </a:uFill>
              <a:latin typeface="Arial"/>
            </a:endParaRPr>
          </a:p>
        </p:txBody>
      </p:sp>
      <p:sp>
        <p:nvSpPr>
          <p:cNvPr id="133" name="CustomShape 5"/>
          <p:cNvSpPr/>
          <p:nvPr/>
        </p:nvSpPr>
        <p:spPr>
          <a:xfrm>
            <a:off x="1270800" y="1489680"/>
            <a:ext cx="9486720" cy="928440"/>
          </a:xfrm>
          <a:prstGeom prst="rect">
            <a:avLst/>
          </a:prstGeom>
          <a:noFill/>
          <a:ln>
            <a:noFill/>
          </a:ln>
        </p:spPr>
        <p:style>
          <a:lnRef idx="0"/>
          <a:fillRef idx="0"/>
          <a:effectRef idx="0"/>
          <a:fontRef idx="minor"/>
        </p:style>
        <p:txBody>
          <a:bodyPr lIns="90000" rIns="90000" tIns="45000" bIns="45000"/>
          <a:p>
            <a:pPr algn="just">
              <a:lnSpc>
                <a:spcPct val="150000"/>
              </a:lnSpc>
            </a:pPr>
            <a:r>
              <a:rPr b="0" lang="en-US" sz="2800" spc="-1" strike="noStrike">
                <a:solidFill>
                  <a:srgbClr val="000000"/>
                </a:solidFill>
                <a:uFill>
                  <a:solidFill>
                    <a:srgbClr val="ffffff"/>
                  </a:solidFill>
                </a:uFill>
                <a:latin typeface="Times New Roman"/>
                <a:ea typeface="宋体"/>
              </a:rPr>
              <a:t>    </a:t>
            </a:r>
            <a:r>
              <a:rPr b="0" lang="en-US" sz="24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写一个简单的服务端</a:t>
            </a:r>
            <a:r>
              <a:rPr b="0" lang="en-US" sz="1800" spc="-1" strike="noStrike">
                <a:solidFill>
                  <a:srgbClr val="000000"/>
                </a:solidFill>
                <a:uFill>
                  <a:solidFill>
                    <a:srgbClr val="ffffff"/>
                  </a:solidFill>
                </a:uFill>
                <a:latin typeface="微软雅黑"/>
                <a:ea typeface="微软雅黑"/>
              </a:rPr>
              <a:t>(server)</a:t>
            </a:r>
            <a:r>
              <a:rPr b="0" lang="en-US" sz="1800" spc="-1" strike="noStrike">
                <a:solidFill>
                  <a:srgbClr val="000000"/>
                </a:solidFill>
                <a:uFill>
                  <a:solidFill>
                    <a:srgbClr val="ffffff"/>
                  </a:solidFill>
                </a:uFill>
                <a:latin typeface="微软雅黑"/>
                <a:ea typeface="微软雅黑"/>
              </a:rPr>
              <a:t>和客户端</a:t>
            </a:r>
            <a:r>
              <a:rPr b="0" lang="en-US" sz="1800" spc="-1" strike="noStrike">
                <a:solidFill>
                  <a:srgbClr val="000000"/>
                </a:solidFill>
                <a:uFill>
                  <a:solidFill>
                    <a:srgbClr val="ffffff"/>
                  </a:solidFill>
                </a:uFill>
                <a:latin typeface="微软雅黑"/>
                <a:ea typeface="微软雅黑"/>
              </a:rPr>
              <a:t>(client)</a:t>
            </a:r>
            <a:r>
              <a:rPr b="0" lang="en-US" sz="1800" spc="-1" strike="noStrike">
                <a:solidFill>
                  <a:srgbClr val="000000"/>
                </a:solidFill>
                <a:uFill>
                  <a:solidFill>
                    <a:srgbClr val="ffffff"/>
                  </a:solidFill>
                </a:uFill>
                <a:latin typeface="微软雅黑"/>
                <a:ea typeface="微软雅黑"/>
              </a:rPr>
              <a:t>，模拟点餐功能，加深对服务通信方式的理解。服务请求包括菜品，单价和数量，服务回复需支付的总价。</a:t>
            </a:r>
            <a:endParaRPr b="0" lang="en-US" sz="1800" spc="-1" strike="noStrike">
              <a:solidFill>
                <a:srgbClr val="000000"/>
              </a:solidFill>
              <a:uFill>
                <a:solidFill>
                  <a:srgbClr val="ffffff"/>
                </a:solidFill>
              </a:uFill>
              <a:latin typeface="Arial"/>
            </a:endParaRPr>
          </a:p>
        </p:txBody>
      </p:sp>
    </p:spTree>
  </p:cSld>
  <p:transition>
    <p:random/>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34"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35"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36"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37" name="CustomShape 4"/>
          <p:cNvSpPr/>
          <p:nvPr/>
        </p:nvSpPr>
        <p:spPr>
          <a:xfrm>
            <a:off x="942120" y="1081440"/>
            <a:ext cx="177372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uFill>
                  <a:solidFill>
                    <a:srgbClr val="ffffff"/>
                  </a:solidFill>
                </a:uFill>
                <a:latin typeface="Arial"/>
                <a:ea typeface="微软雅黑"/>
              </a:rPr>
              <a:t>实现步骤： </a:t>
            </a:r>
            <a:endParaRPr b="0" lang="en-US" sz="1800" spc="-1" strike="noStrike">
              <a:solidFill>
                <a:srgbClr val="000000"/>
              </a:solidFill>
              <a:uFill>
                <a:solidFill>
                  <a:srgbClr val="ffffff"/>
                </a:solidFill>
              </a:uFill>
              <a:latin typeface="Arial"/>
            </a:endParaRPr>
          </a:p>
        </p:txBody>
      </p:sp>
      <p:sp>
        <p:nvSpPr>
          <p:cNvPr id="138" name="CustomShape 5"/>
          <p:cNvSpPr/>
          <p:nvPr/>
        </p:nvSpPr>
        <p:spPr>
          <a:xfrm>
            <a:off x="2075040" y="1711800"/>
            <a:ext cx="594756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139" name="CustomShape 6"/>
          <p:cNvSpPr/>
          <p:nvPr/>
        </p:nvSpPr>
        <p:spPr>
          <a:xfrm>
            <a:off x="1489680" y="1730520"/>
            <a:ext cx="657360" cy="365040"/>
          </a:xfrm>
          <a:prstGeom prst="rect">
            <a:avLst/>
          </a:prstGeom>
          <a:noFill/>
          <a:ln>
            <a:noFill/>
          </a:ln>
        </p:spPr>
        <p:style>
          <a:lnRef idx="0"/>
          <a:fillRef idx="0"/>
          <a:effectRef idx="0"/>
          <a:fontRef idx="minor"/>
        </p:style>
        <p:txBody>
          <a:bodyPr wrap="none" lIns="90000" rIns="90000" tIns="45000" bIns="45000" anchor="ctr"/>
          <a:p>
            <a:pPr marL="285840" indent="-28548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微软雅黑"/>
              </a:rPr>
              <a:t>1 </a:t>
            </a:r>
            <a:endParaRPr b="0" lang="en-US" sz="1800" spc="-1" strike="noStrike">
              <a:solidFill>
                <a:srgbClr val="000000"/>
              </a:solidFill>
              <a:uFill>
                <a:solidFill>
                  <a:srgbClr val="ffffff"/>
                </a:solidFill>
              </a:uFill>
              <a:latin typeface="Arial"/>
            </a:endParaRPr>
          </a:p>
        </p:txBody>
      </p:sp>
      <p:sp>
        <p:nvSpPr>
          <p:cNvPr id="140" name="CustomShape 7"/>
          <p:cNvSpPr/>
          <p:nvPr/>
        </p:nvSpPr>
        <p:spPr>
          <a:xfrm>
            <a:off x="2075040" y="2301120"/>
            <a:ext cx="482328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141" name="CustomShape 8"/>
          <p:cNvSpPr/>
          <p:nvPr/>
        </p:nvSpPr>
        <p:spPr>
          <a:xfrm>
            <a:off x="1464840" y="2319840"/>
            <a:ext cx="591840" cy="365040"/>
          </a:xfrm>
          <a:prstGeom prst="rect">
            <a:avLst/>
          </a:prstGeom>
          <a:noFill/>
          <a:ln>
            <a:noFill/>
          </a:ln>
        </p:spPr>
        <p:style>
          <a:lnRef idx="0"/>
          <a:fillRef idx="0"/>
          <a:effectRef idx="0"/>
          <a:fontRef idx="minor"/>
        </p:style>
        <p:txBody>
          <a:bodyPr wrap="none" lIns="90000" rIns="90000" tIns="45000" bIns="45000" anchor="ctr"/>
          <a:p>
            <a:pPr marL="285840" indent="-28548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微软雅黑"/>
              </a:rPr>
              <a:t>2</a:t>
            </a:r>
            <a:endParaRPr b="0" lang="en-US" sz="1800" spc="-1" strike="noStrike">
              <a:solidFill>
                <a:srgbClr val="000000"/>
              </a:solidFill>
              <a:uFill>
                <a:solidFill>
                  <a:srgbClr val="ffffff"/>
                </a:solidFill>
              </a:uFill>
              <a:latin typeface="Arial"/>
            </a:endParaRPr>
          </a:p>
        </p:txBody>
      </p:sp>
      <p:sp>
        <p:nvSpPr>
          <p:cNvPr id="142" name="CustomShape 9"/>
          <p:cNvSpPr/>
          <p:nvPr/>
        </p:nvSpPr>
        <p:spPr>
          <a:xfrm>
            <a:off x="2077560" y="2878920"/>
            <a:ext cx="476460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143" name="CustomShape 10"/>
          <p:cNvSpPr/>
          <p:nvPr/>
        </p:nvSpPr>
        <p:spPr>
          <a:xfrm>
            <a:off x="1464840" y="2897640"/>
            <a:ext cx="591840" cy="365040"/>
          </a:xfrm>
          <a:prstGeom prst="rect">
            <a:avLst/>
          </a:prstGeom>
          <a:noFill/>
          <a:ln>
            <a:noFill/>
          </a:ln>
        </p:spPr>
        <p:style>
          <a:lnRef idx="0"/>
          <a:fillRef idx="0"/>
          <a:effectRef idx="0"/>
          <a:fontRef idx="minor"/>
        </p:style>
        <p:txBody>
          <a:bodyPr wrap="none" lIns="90000" rIns="90000" tIns="45000" bIns="45000" anchor="ctr"/>
          <a:p>
            <a:pPr marL="285840" indent="-28548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微软雅黑"/>
              </a:rPr>
              <a:t>3</a:t>
            </a:r>
            <a:endParaRPr b="0" lang="en-US" sz="1800" spc="-1" strike="noStrike">
              <a:solidFill>
                <a:srgbClr val="000000"/>
              </a:solidFill>
              <a:uFill>
                <a:solidFill>
                  <a:srgbClr val="ffffff"/>
                </a:solidFill>
              </a:uFill>
              <a:latin typeface="Arial"/>
            </a:endParaRPr>
          </a:p>
        </p:txBody>
      </p:sp>
      <p:sp>
        <p:nvSpPr>
          <p:cNvPr id="144" name="CustomShape 11"/>
          <p:cNvSpPr/>
          <p:nvPr/>
        </p:nvSpPr>
        <p:spPr>
          <a:xfrm>
            <a:off x="2077560" y="3483720"/>
            <a:ext cx="4140000" cy="402120"/>
          </a:xfrm>
          <a:prstGeom prst="homePlate">
            <a:avLst>
              <a:gd name="adj" fmla="val 50000"/>
            </a:avLst>
          </a:prstGeom>
          <a:solidFill>
            <a:srgbClr val="c3dbe7"/>
          </a:solidFill>
          <a:ln>
            <a:noFill/>
          </a:ln>
        </p:spPr>
        <p:style>
          <a:lnRef idx="2">
            <a:schemeClr val="accent1">
              <a:shade val="50000"/>
            </a:schemeClr>
          </a:lnRef>
          <a:fillRef idx="1">
            <a:schemeClr val="accent1"/>
          </a:fillRef>
          <a:effectRef idx="0">
            <a:schemeClr val="accent1"/>
          </a:effectRef>
          <a:fontRef idx="minor"/>
        </p:style>
      </p:sp>
      <p:sp>
        <p:nvSpPr>
          <p:cNvPr id="145" name="CustomShape 12"/>
          <p:cNvSpPr/>
          <p:nvPr/>
        </p:nvSpPr>
        <p:spPr>
          <a:xfrm>
            <a:off x="1464840" y="3502080"/>
            <a:ext cx="591840" cy="365040"/>
          </a:xfrm>
          <a:prstGeom prst="rect">
            <a:avLst/>
          </a:prstGeom>
          <a:noFill/>
          <a:ln>
            <a:noFill/>
          </a:ln>
        </p:spPr>
        <p:style>
          <a:lnRef idx="0"/>
          <a:fillRef idx="0"/>
          <a:effectRef idx="0"/>
          <a:fontRef idx="minor"/>
        </p:style>
        <p:txBody>
          <a:bodyPr wrap="none" lIns="90000" rIns="90000" tIns="45000" bIns="45000" anchor="ctr"/>
          <a:p>
            <a:pPr marL="285840" indent="-285480">
              <a:lnSpc>
                <a:spcPct val="100000"/>
              </a:lnSpc>
              <a:buClr>
                <a:srgbClr val="000000"/>
              </a:buClr>
              <a:buFont typeface="Wingdings" charset="2"/>
              <a:buChar char=""/>
            </a:pPr>
            <a:r>
              <a:rPr b="0" lang="en-US" sz="1800" spc="-1" strike="noStrike">
                <a:solidFill>
                  <a:srgbClr val="000000"/>
                </a:solidFill>
                <a:uFill>
                  <a:solidFill>
                    <a:srgbClr val="ffffff"/>
                  </a:solidFill>
                </a:uFill>
                <a:latin typeface="Arial"/>
                <a:ea typeface="微软雅黑"/>
              </a:rPr>
              <a:t>4</a:t>
            </a:r>
            <a:endParaRPr b="0" lang="en-US" sz="1800" spc="-1" strike="noStrike">
              <a:solidFill>
                <a:srgbClr val="000000"/>
              </a:solidFill>
              <a:uFill>
                <a:solidFill>
                  <a:srgbClr val="ffffff"/>
                </a:solidFill>
              </a:uFill>
              <a:latin typeface="Arial"/>
            </a:endParaRPr>
          </a:p>
        </p:txBody>
      </p:sp>
      <p:sp>
        <p:nvSpPr>
          <p:cNvPr id="146" name="CustomShape 13"/>
          <p:cNvSpPr/>
          <p:nvPr/>
        </p:nvSpPr>
        <p:spPr>
          <a:xfrm>
            <a:off x="2075040" y="1741320"/>
            <a:ext cx="606312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微软雅黑"/>
                <a:ea typeface="微软雅黑"/>
              </a:rPr>
              <a:t>在</a:t>
            </a:r>
            <a:r>
              <a:rPr b="0" lang="en-US" sz="1800" spc="-1" strike="noStrike">
                <a:solidFill>
                  <a:srgbClr val="000000"/>
                </a:solidFill>
                <a:uFill>
                  <a:solidFill>
                    <a:srgbClr val="ffffff"/>
                  </a:solidFill>
                </a:uFill>
                <a:latin typeface="微软雅黑"/>
                <a:ea typeface="微软雅黑"/>
              </a:rPr>
              <a:t>service_rospy_demo</a:t>
            </a:r>
            <a:r>
              <a:rPr b="0" lang="en-US" sz="1800" spc="-1" strike="noStrike">
                <a:solidFill>
                  <a:srgbClr val="000000"/>
                </a:solidFill>
                <a:uFill>
                  <a:solidFill>
                    <a:srgbClr val="ffffff"/>
                  </a:solidFill>
                </a:uFill>
                <a:latin typeface="微软雅黑"/>
                <a:ea typeface="微软雅黑"/>
              </a:rPr>
              <a:t>功能包内定义新的</a:t>
            </a:r>
            <a:r>
              <a:rPr b="0" lang="en-US" sz="1800" spc="-1" strike="noStrike">
                <a:solidFill>
                  <a:srgbClr val="000000"/>
                </a:solidFill>
                <a:uFill>
                  <a:solidFill>
                    <a:srgbClr val="ffffff"/>
                  </a:solidFill>
                </a:uFill>
                <a:latin typeface="微软雅黑"/>
                <a:ea typeface="微软雅黑"/>
              </a:rPr>
              <a:t>srv</a:t>
            </a:r>
            <a:r>
              <a:rPr b="0" lang="en-US" sz="1800" spc="-1" strike="noStrike">
                <a:solidFill>
                  <a:srgbClr val="000000"/>
                </a:solidFill>
                <a:uFill>
                  <a:solidFill>
                    <a:srgbClr val="ffffff"/>
                  </a:solidFill>
                </a:uFill>
                <a:latin typeface="微软雅黑"/>
                <a:ea typeface="微软雅黑"/>
              </a:rPr>
              <a:t>服务；</a:t>
            </a:r>
            <a:endParaRPr b="0" lang="en-US" sz="1800" spc="-1" strike="noStrike">
              <a:solidFill>
                <a:srgbClr val="000000"/>
              </a:solidFill>
              <a:uFill>
                <a:solidFill>
                  <a:srgbClr val="ffffff"/>
                </a:solidFill>
              </a:uFill>
              <a:latin typeface="Arial"/>
            </a:endParaRPr>
          </a:p>
        </p:txBody>
      </p:sp>
      <p:sp>
        <p:nvSpPr>
          <p:cNvPr id="147" name="CustomShape 14"/>
          <p:cNvSpPr/>
          <p:nvPr/>
        </p:nvSpPr>
        <p:spPr>
          <a:xfrm>
            <a:off x="2077560" y="2330280"/>
            <a:ext cx="441468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编写服务端节点</a:t>
            </a:r>
            <a:r>
              <a:rPr b="0" lang="en-US" sz="1800" spc="-1" strike="noStrike">
                <a:solidFill>
                  <a:srgbClr val="000000"/>
                </a:solidFill>
                <a:uFill>
                  <a:solidFill>
                    <a:srgbClr val="ffffff"/>
                  </a:solidFill>
                </a:uFill>
                <a:latin typeface="Arial"/>
                <a:ea typeface="微软雅黑"/>
              </a:rPr>
              <a:t>KFC_</a:t>
            </a:r>
            <a:r>
              <a:rPr b="0" lang="en-US" sz="1800" spc="-1" strike="noStrike">
                <a:solidFill>
                  <a:srgbClr val="000000"/>
                </a:solidFill>
                <a:uFill>
                  <a:solidFill>
                    <a:srgbClr val="ffffff"/>
                  </a:solidFill>
                </a:uFill>
                <a:latin typeface="微软雅黑"/>
                <a:ea typeface="微软雅黑"/>
              </a:rPr>
              <a:t>server_demo.py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48" name="CustomShape 15"/>
          <p:cNvSpPr/>
          <p:nvPr/>
        </p:nvSpPr>
        <p:spPr>
          <a:xfrm>
            <a:off x="2075040" y="2913480"/>
            <a:ext cx="414180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编写客户端节点</a:t>
            </a:r>
            <a:r>
              <a:rPr b="0" lang="en-US" sz="1800" spc="-1" strike="noStrike">
                <a:solidFill>
                  <a:srgbClr val="000000"/>
                </a:solidFill>
                <a:uFill>
                  <a:solidFill>
                    <a:srgbClr val="ffffff"/>
                  </a:solidFill>
                </a:uFill>
                <a:latin typeface="Arial"/>
                <a:ea typeface="微软雅黑"/>
              </a:rPr>
              <a:t>KFC_</a:t>
            </a:r>
            <a:r>
              <a:rPr b="0" lang="en-US" sz="1800" spc="-1" strike="noStrike">
                <a:solidFill>
                  <a:srgbClr val="000000"/>
                </a:solidFill>
                <a:uFill>
                  <a:solidFill>
                    <a:srgbClr val="ffffff"/>
                  </a:solidFill>
                </a:uFill>
                <a:latin typeface="微软雅黑"/>
                <a:ea typeface="微软雅黑"/>
              </a:rPr>
              <a:t>client_demo.py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49" name="CustomShape 16"/>
          <p:cNvSpPr/>
          <p:nvPr/>
        </p:nvSpPr>
        <p:spPr>
          <a:xfrm>
            <a:off x="2077560" y="3510360"/>
            <a:ext cx="352008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微软雅黑"/>
              </a:rPr>
              <a:t>编译代码并进行测试</a:t>
            </a:r>
            <a:endParaRPr b="0" lang="en-US" sz="1800" spc="-1" strike="noStrike">
              <a:solidFill>
                <a:srgbClr val="000000"/>
              </a:solidFill>
              <a:uFill>
                <a:solidFill>
                  <a:srgbClr val="ffffff"/>
                </a:solidFill>
              </a:uFill>
              <a:latin typeface="Arial"/>
            </a:endParaRPr>
          </a:p>
        </p:txBody>
      </p:sp>
    </p:spTree>
  </p:cSld>
  <p:transition>
    <p:random/>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50"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51"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52"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53"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54"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155" name="CustomShape 6"/>
          <p:cNvSpPr/>
          <p:nvPr/>
        </p:nvSpPr>
        <p:spPr>
          <a:xfrm>
            <a:off x="975240" y="1040760"/>
            <a:ext cx="8954280" cy="2086920"/>
          </a:xfrm>
          <a:prstGeom prst="rect">
            <a:avLst/>
          </a:prstGeom>
          <a:noFill/>
          <a:ln>
            <a:noFill/>
          </a:ln>
        </p:spPr>
        <p:style>
          <a:lnRef idx="0"/>
          <a:fillRef idx="0"/>
          <a:effectRef idx="0"/>
          <a:fontRef idx="minor"/>
        </p:style>
        <p:txBody>
          <a:bodyPr lIns="90000" rIns="90000" tIns="45000" bIns="45000"/>
          <a:p>
            <a:pPr marL="343080" indent="-342720" algn="just">
              <a:lnSpc>
                <a:spcPct val="150000"/>
              </a:lnSpc>
              <a:buBlip>
                <a:blip r:embed="rId2"/>
              </a:buBlip>
            </a:pPr>
            <a:r>
              <a:rPr b="0" lang="en-US" sz="2000" spc="-1" strike="noStrike">
                <a:solidFill>
                  <a:srgbClr val="ff0000"/>
                </a:solidFill>
                <a:uFill>
                  <a:solidFill>
                    <a:srgbClr val="ffffff"/>
                  </a:solidFill>
                </a:uFill>
                <a:latin typeface="微软雅黑"/>
                <a:ea typeface="微软雅黑"/>
              </a:rPr>
              <a:t>子任务</a:t>
            </a:r>
            <a:r>
              <a:rPr b="0" lang="en-US" sz="2000" spc="-1" strike="noStrike">
                <a:solidFill>
                  <a:srgbClr val="ff0000"/>
                </a:solidFill>
                <a:uFill>
                  <a:solidFill>
                    <a:srgbClr val="ffffff"/>
                  </a:solidFill>
                </a:uFill>
                <a:latin typeface="微软雅黑"/>
                <a:ea typeface="微软雅黑"/>
              </a:rPr>
              <a:t>1 </a:t>
            </a:r>
            <a:r>
              <a:rPr b="0" lang="en-US" sz="2000" spc="-1" strike="noStrike">
                <a:solidFill>
                  <a:srgbClr val="ff0000"/>
                </a:solidFill>
                <a:uFill>
                  <a:solidFill>
                    <a:srgbClr val="ffffff"/>
                  </a:solidFill>
                </a:uFill>
                <a:latin typeface="微软雅黑"/>
                <a:ea typeface="微软雅黑"/>
              </a:rPr>
              <a:t>定义</a:t>
            </a:r>
            <a:r>
              <a:rPr b="0" lang="en-US" sz="2000" spc="-1" strike="noStrike">
                <a:solidFill>
                  <a:srgbClr val="ff0000"/>
                </a:solidFill>
                <a:uFill>
                  <a:solidFill>
                    <a:srgbClr val="ffffff"/>
                  </a:solidFill>
                </a:uFill>
                <a:latin typeface="微软雅黑"/>
                <a:ea typeface="微软雅黑"/>
              </a:rPr>
              <a:t>srv</a:t>
            </a:r>
            <a:r>
              <a:rPr b="0" lang="en-US" sz="2000" spc="-1" strike="noStrike">
                <a:solidFill>
                  <a:srgbClr val="ff0000"/>
                </a:solidFill>
                <a:uFill>
                  <a:solidFill>
                    <a:srgbClr val="ffffff"/>
                  </a:solidFill>
                </a:uFill>
                <a:latin typeface="微软雅黑"/>
                <a:ea typeface="微软雅黑"/>
              </a:rPr>
              <a:t>服务</a:t>
            </a:r>
            <a:endParaRPr b="0" lang="en-US" sz="1800" spc="-1" strike="noStrike">
              <a:solidFill>
                <a:srgbClr val="000000"/>
              </a:solidFill>
              <a:uFill>
                <a:solidFill>
                  <a:srgbClr val="ffffff"/>
                </a:solidFill>
              </a:uFill>
              <a:latin typeface="Arial"/>
            </a:endParaRPr>
          </a:p>
          <a:p>
            <a:pPr lvl="1" marL="743040" indent="-285480" algn="just">
              <a:lnSpc>
                <a:spcPct val="150000"/>
              </a:lnSpc>
              <a:buClr>
                <a:srgbClr val="000000"/>
              </a:buClr>
              <a:buFont typeface="Wingdings" charset="2"/>
              <a:buChar char=""/>
            </a:pPr>
            <a:r>
              <a:rPr b="1" lang="en-US" sz="2000" spc="-1" strike="noStrike">
                <a:solidFill>
                  <a:srgbClr val="000000"/>
                </a:solidFill>
                <a:uFill>
                  <a:solidFill>
                    <a:srgbClr val="ffffff"/>
                  </a:solidFill>
                </a:uFill>
                <a:latin typeface="微软雅黑"/>
                <a:ea typeface="微软雅黑"/>
              </a:rPr>
              <a:t>创建新的服务</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在</a:t>
            </a:r>
            <a:r>
              <a:rPr b="0" lang="en-US" sz="1800" spc="-1" strike="noStrike">
                <a:solidFill>
                  <a:srgbClr val="000000"/>
                </a:solidFill>
                <a:uFill>
                  <a:solidFill>
                    <a:srgbClr val="ffffff"/>
                  </a:solidFill>
                </a:uFill>
                <a:latin typeface="微软雅黑"/>
                <a:ea typeface="微软雅黑"/>
              </a:rPr>
              <a:t>service_rospy_demo</a:t>
            </a:r>
            <a:r>
              <a:rPr b="0" lang="en-US" sz="1800" spc="-1" strike="noStrike">
                <a:solidFill>
                  <a:srgbClr val="000000"/>
                </a:solidFill>
                <a:uFill>
                  <a:solidFill>
                    <a:srgbClr val="ffffff"/>
                  </a:solidFill>
                </a:uFill>
                <a:latin typeface="微软雅黑"/>
                <a:ea typeface="微软雅黑"/>
              </a:rPr>
              <a:t>包下新建服务</a:t>
            </a:r>
            <a:r>
              <a:rPr b="0" lang="en-US" sz="1800" spc="-1" strike="noStrike">
                <a:solidFill>
                  <a:srgbClr val="000000"/>
                </a:solidFill>
                <a:uFill>
                  <a:solidFill>
                    <a:srgbClr val="ffffff"/>
                  </a:solidFill>
                </a:uFill>
                <a:latin typeface="微软雅黑"/>
                <a:ea typeface="微软雅黑"/>
              </a:rPr>
              <a:t>KFC_demo.srv</a:t>
            </a:r>
            <a:r>
              <a:rPr b="0" lang="en-US" sz="1800" spc="-1" strike="noStrike">
                <a:solidFill>
                  <a:srgbClr val="000000"/>
                </a:solidFill>
                <a:uFill>
                  <a:solidFill>
                    <a:srgbClr val="ffffff"/>
                  </a:solidFill>
                </a:uFill>
                <a:latin typeface="微软雅黑"/>
                <a:ea typeface="微软雅黑"/>
              </a:rPr>
              <a:t>内容如下，我们定义了服务请求的内容，菜单</a:t>
            </a:r>
            <a:r>
              <a:rPr b="0" lang="en-US" sz="1800" spc="-1" strike="noStrike">
                <a:solidFill>
                  <a:srgbClr val="000000"/>
                </a:solidFill>
                <a:uFill>
                  <a:solidFill>
                    <a:srgbClr val="ffffff"/>
                  </a:solidFill>
                </a:uFill>
                <a:latin typeface="微软雅黑"/>
                <a:ea typeface="微软雅黑"/>
              </a:rPr>
              <a:t>menu</a:t>
            </a:r>
            <a:r>
              <a:rPr b="0" lang="en-US" sz="1800" spc="-1" strike="noStrike">
                <a:solidFill>
                  <a:srgbClr val="000000"/>
                </a:solidFill>
                <a:uFill>
                  <a:solidFill>
                    <a:srgbClr val="ffffff"/>
                  </a:solidFill>
                </a:uFill>
                <a:latin typeface="微软雅黑"/>
                <a:ea typeface="微软雅黑"/>
              </a:rPr>
              <a:t>，单价</a:t>
            </a:r>
            <a:r>
              <a:rPr b="0" lang="en-US" sz="1800" spc="-1" strike="noStrike">
                <a:solidFill>
                  <a:srgbClr val="000000"/>
                </a:solidFill>
                <a:uFill>
                  <a:solidFill>
                    <a:srgbClr val="ffffff"/>
                  </a:solidFill>
                </a:uFill>
                <a:latin typeface="微软雅黑"/>
                <a:ea typeface="微软雅黑"/>
              </a:rPr>
              <a:t>price</a:t>
            </a:r>
            <a:r>
              <a:rPr b="0" lang="en-US" sz="1800" spc="-1" strike="noStrike">
                <a:solidFill>
                  <a:srgbClr val="000000"/>
                </a:solidFill>
                <a:uFill>
                  <a:solidFill>
                    <a:srgbClr val="ffffff"/>
                  </a:solidFill>
                </a:uFill>
                <a:latin typeface="微软雅黑"/>
                <a:ea typeface="微软雅黑"/>
              </a:rPr>
              <a:t>，和数量</a:t>
            </a:r>
            <a:r>
              <a:rPr b="0" lang="en-US" sz="1800" spc="-1" strike="noStrike">
                <a:solidFill>
                  <a:srgbClr val="000000"/>
                </a:solidFill>
                <a:uFill>
                  <a:solidFill>
                    <a:srgbClr val="ffffff"/>
                  </a:solidFill>
                </a:uFill>
                <a:latin typeface="微软雅黑"/>
                <a:ea typeface="微软雅黑"/>
              </a:rPr>
              <a:t>number</a:t>
            </a:r>
            <a:r>
              <a:rPr b="0" lang="en-US" sz="1800" spc="-1" strike="noStrike">
                <a:solidFill>
                  <a:srgbClr val="000000"/>
                </a:solidFill>
                <a:uFill>
                  <a:solidFill>
                    <a:srgbClr val="ffffff"/>
                  </a:solidFill>
                </a:uFill>
                <a:latin typeface="微软雅黑"/>
                <a:ea typeface="微软雅黑"/>
              </a:rPr>
              <a:t>，以及服务应答的内容 账单（总价</a:t>
            </a:r>
            <a:r>
              <a:rPr b="0" lang="en-US" sz="1800" spc="-1" strike="noStrike">
                <a:solidFill>
                  <a:srgbClr val="000000"/>
                </a:solidFill>
                <a:uFill>
                  <a:solidFill>
                    <a:srgbClr val="ffffff"/>
                  </a:solidFill>
                </a:uFill>
                <a:latin typeface="微软雅黑"/>
                <a:ea typeface="微软雅黑"/>
              </a:rPr>
              <a:t>bill)</a:t>
            </a:r>
            <a:r>
              <a:rPr b="0" lang="en-US" sz="1800" spc="-1" strike="noStrike">
                <a:solidFill>
                  <a:srgbClr val="000000"/>
                </a:solidFill>
                <a:uFill>
                  <a:solidFill>
                    <a:srgbClr val="ffffff"/>
                  </a:solidFill>
                </a:uFill>
                <a:latin typeface="微软雅黑"/>
                <a:ea typeface="微软雅黑"/>
              </a:rPr>
              <a:t>。</a:t>
            </a:r>
            <a:endParaRPr b="0" lang="en-US" sz="1800" spc="-1" strike="noStrike">
              <a:solidFill>
                <a:srgbClr val="000000"/>
              </a:solidFill>
              <a:uFill>
                <a:solidFill>
                  <a:srgbClr val="ffffff"/>
                </a:solidFill>
              </a:uFill>
              <a:latin typeface="Arial"/>
            </a:endParaRPr>
          </a:p>
        </p:txBody>
      </p:sp>
      <p:pic>
        <p:nvPicPr>
          <p:cNvPr id="156" name="Picture 2" descr=""/>
          <p:cNvPicPr/>
          <p:nvPr/>
        </p:nvPicPr>
        <p:blipFill>
          <a:blip r:embed="rId3"/>
          <a:stretch/>
        </p:blipFill>
        <p:spPr>
          <a:xfrm>
            <a:off x="1501200" y="3444120"/>
            <a:ext cx="7795440" cy="1726920"/>
          </a:xfrm>
          <a:prstGeom prst="rect">
            <a:avLst/>
          </a:prstGeom>
          <a:ln>
            <a:noFill/>
          </a:ln>
        </p:spPr>
      </p:pic>
    </p:spTree>
  </p:cSld>
  <p:transition>
    <p:random/>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57" name="CustomShape 1"/>
          <p:cNvSpPr/>
          <p:nvPr/>
        </p:nvSpPr>
        <p:spPr>
          <a:xfrm>
            <a:off x="254160" y="122040"/>
            <a:ext cx="6778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rospy</a:t>
            </a:r>
            <a:endParaRPr b="0" lang="en-US" sz="1800" spc="-1" strike="noStrike">
              <a:solidFill>
                <a:srgbClr val="000000"/>
              </a:solidFill>
              <a:uFill>
                <a:solidFill>
                  <a:srgbClr val="ffffff"/>
                </a:solidFill>
              </a:uFill>
              <a:latin typeface="Arial"/>
            </a:endParaRPr>
          </a:p>
        </p:txBody>
      </p:sp>
      <p:sp>
        <p:nvSpPr>
          <p:cNvPr id="158" name="CustomShape 2"/>
          <p:cNvSpPr/>
          <p:nvPr/>
        </p:nvSpPr>
        <p:spPr>
          <a:xfrm>
            <a:off x="2480400" y="450360"/>
            <a:ext cx="193212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5.3 service in rospy</a:t>
            </a:r>
            <a:endParaRPr b="0" lang="en-US" sz="1800" spc="-1" strike="noStrike">
              <a:solidFill>
                <a:srgbClr val="000000"/>
              </a:solidFill>
              <a:uFill>
                <a:solidFill>
                  <a:srgbClr val="ffffff"/>
                </a:solidFill>
              </a:uFill>
              <a:latin typeface="Arial"/>
            </a:endParaRPr>
          </a:p>
        </p:txBody>
      </p:sp>
      <p:sp>
        <p:nvSpPr>
          <p:cNvPr id="159" name="CustomShape 3"/>
          <p:cNvSpPr/>
          <p:nvPr/>
        </p:nvSpPr>
        <p:spPr>
          <a:xfrm>
            <a:off x="10525320" y="6277680"/>
            <a:ext cx="1397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446382"/>
                </a:solidFill>
                <a:uFill>
                  <a:solidFill>
                    <a:srgbClr val="ffffff"/>
                  </a:solidFill>
                </a:uFill>
                <a:latin typeface="Arial"/>
                <a:ea typeface="微软雅黑"/>
              </a:rPr>
              <a:t>中国大学慕课</a:t>
            </a:r>
            <a:endParaRPr b="0" lang="en-US" sz="1800" spc="-1" strike="noStrike">
              <a:solidFill>
                <a:srgbClr val="000000"/>
              </a:solidFill>
              <a:uFill>
                <a:solidFill>
                  <a:srgbClr val="ffffff"/>
                </a:solidFill>
              </a:uFill>
              <a:latin typeface="Arial"/>
            </a:endParaRPr>
          </a:p>
        </p:txBody>
      </p:sp>
      <p:sp>
        <p:nvSpPr>
          <p:cNvPr id="160" name="CustomShape 4"/>
          <p:cNvSpPr/>
          <p:nvPr/>
        </p:nvSpPr>
        <p:spPr>
          <a:xfrm>
            <a:off x="2284200" y="1918800"/>
            <a:ext cx="1054800" cy="8215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800" spc="-1" strike="noStrike">
                <a:solidFill>
                  <a:srgbClr val="ffffff"/>
                </a:solidFill>
                <a:uFill>
                  <a:solidFill>
                    <a:srgbClr val="ffffff"/>
                  </a:solidFill>
                </a:uFill>
                <a:latin typeface="浪漫雅圆"/>
                <a:ea typeface="微软雅黑"/>
              </a:rPr>
              <a:t>1.</a:t>
            </a:r>
            <a:endParaRPr b="0" lang="en-US" sz="1800" spc="-1" strike="noStrike">
              <a:solidFill>
                <a:srgbClr val="000000"/>
              </a:solidFill>
              <a:uFill>
                <a:solidFill>
                  <a:srgbClr val="ffffff"/>
                </a:solidFill>
              </a:uFill>
              <a:latin typeface="Arial"/>
            </a:endParaRPr>
          </a:p>
        </p:txBody>
      </p:sp>
      <p:sp>
        <p:nvSpPr>
          <p:cNvPr id="161" name="CustomShape 5"/>
          <p:cNvSpPr/>
          <p:nvPr/>
        </p:nvSpPr>
        <p:spPr>
          <a:xfrm>
            <a:off x="3572640" y="1658160"/>
            <a:ext cx="6267240" cy="577800"/>
          </a:xfrm>
          <a:prstGeom prst="rect">
            <a:avLst/>
          </a:prstGeom>
          <a:noFill/>
          <a:ln>
            <a:noFill/>
          </a:ln>
        </p:spPr>
        <p:style>
          <a:lnRef idx="0"/>
          <a:fillRef idx="0"/>
          <a:effectRef idx="0"/>
          <a:fontRef idx="minor"/>
        </p:style>
        <p:txBody>
          <a:bodyPr lIns="90000" rIns="90000" tIns="45000" bIns="45000"/>
          <a:p>
            <a:pPr algn="ctr">
              <a:lnSpc>
                <a:spcPct val="100000"/>
              </a:lnSpc>
            </a:pPr>
            <a:r>
              <a:rPr b="1" i="1" lang="en-US" sz="3200" spc="-1" strike="noStrike" u="sng">
                <a:solidFill>
                  <a:srgbClr val="ffffff"/>
                </a:solidFill>
                <a:uFill>
                  <a:solidFill>
                    <a:srgbClr val="ffffff"/>
                  </a:solidFill>
                </a:uFill>
                <a:latin typeface="Times New Roman"/>
                <a:ea typeface="微软雅黑"/>
              </a:rPr>
              <a:t>实例一：</a:t>
            </a:r>
            <a:r>
              <a:rPr b="1" i="1" lang="en-US" sz="3200" spc="-1" strike="noStrike" u="sng">
                <a:solidFill>
                  <a:srgbClr val="ffffff"/>
                </a:solidFill>
                <a:uFill>
                  <a:solidFill>
                    <a:srgbClr val="ffffff"/>
                  </a:solidFill>
                </a:uFill>
                <a:latin typeface="Times New Roman"/>
                <a:ea typeface="微软雅黑"/>
              </a:rPr>
              <a:t>Greeting_demo</a:t>
            </a:r>
            <a:endParaRPr b="0" lang="en-US" sz="1800" spc="-1" strike="noStrike">
              <a:solidFill>
                <a:srgbClr val="000000"/>
              </a:solidFill>
              <a:uFill>
                <a:solidFill>
                  <a:srgbClr val="ffffff"/>
                </a:solidFill>
              </a:uFill>
              <a:latin typeface="Arial"/>
            </a:endParaRPr>
          </a:p>
        </p:txBody>
      </p:sp>
      <p:sp>
        <p:nvSpPr>
          <p:cNvPr id="162" name="CustomShape 6"/>
          <p:cNvSpPr/>
          <p:nvPr/>
        </p:nvSpPr>
        <p:spPr>
          <a:xfrm>
            <a:off x="595800" y="975240"/>
            <a:ext cx="9047160" cy="2833560"/>
          </a:xfrm>
          <a:prstGeom prst="rect">
            <a:avLst/>
          </a:prstGeom>
          <a:noFill/>
          <a:ln>
            <a:noFill/>
          </a:ln>
        </p:spPr>
        <p:style>
          <a:lnRef idx="0"/>
          <a:fillRef idx="0"/>
          <a:effectRef idx="0"/>
          <a:fontRef idx="minor"/>
        </p:style>
        <p:txBody>
          <a:bodyPr lIns="90000" rIns="90000" tIns="45000" bIns="45000"/>
          <a:p>
            <a:pPr lvl="1" marL="743040" indent="-285480" algn="just">
              <a:lnSpc>
                <a:spcPct val="150000"/>
              </a:lnSpc>
              <a:buClr>
                <a:srgbClr val="000000"/>
              </a:buClr>
              <a:buFont typeface="Wingdings" charset="2"/>
              <a:buChar char=""/>
            </a:pPr>
            <a:r>
              <a:rPr b="1" lang="en-US" sz="1800" spc="-1" strike="noStrike">
                <a:solidFill>
                  <a:srgbClr val="000000"/>
                </a:solidFill>
                <a:uFill>
                  <a:solidFill>
                    <a:srgbClr val="ffffff"/>
                  </a:solidFill>
                </a:uFill>
                <a:latin typeface="微软雅黑"/>
                <a:ea typeface="微软雅黑"/>
              </a:rPr>
              <a:t>配置</a:t>
            </a:r>
            <a:r>
              <a:rPr b="1" lang="en-US" sz="1800" spc="-1" strike="noStrike">
                <a:solidFill>
                  <a:srgbClr val="000000"/>
                </a:solidFill>
                <a:uFill>
                  <a:solidFill>
                    <a:srgbClr val="ffffff"/>
                  </a:solidFill>
                </a:uFill>
                <a:latin typeface="微软雅黑"/>
                <a:ea typeface="微软雅黑"/>
              </a:rPr>
              <a:t>package.xml</a:t>
            </a:r>
            <a:r>
              <a:rPr b="1" lang="en-US" sz="1800" spc="-1" strike="noStrike">
                <a:solidFill>
                  <a:srgbClr val="000000"/>
                </a:solidFill>
                <a:uFill>
                  <a:solidFill>
                    <a:srgbClr val="ffffff"/>
                  </a:solidFill>
                </a:uFill>
                <a:latin typeface="微软雅黑"/>
                <a:ea typeface="微软雅黑"/>
              </a:rPr>
              <a:t>和</a:t>
            </a:r>
            <a:r>
              <a:rPr b="1" lang="en-US" sz="1800" spc="-1" strike="noStrike">
                <a:solidFill>
                  <a:srgbClr val="000000"/>
                </a:solidFill>
                <a:uFill>
                  <a:solidFill>
                    <a:srgbClr val="ffffff"/>
                  </a:solidFill>
                </a:uFill>
                <a:latin typeface="微软雅黑"/>
                <a:ea typeface="微软雅黑"/>
              </a:rPr>
              <a:t>CMakeLists.txt </a:t>
            </a:r>
            <a:r>
              <a:rPr b="1" lang="en-US" sz="1800" spc="-1" strike="noStrike">
                <a:solidFill>
                  <a:srgbClr val="000000"/>
                </a:solidFill>
                <a:uFill>
                  <a:solidFill>
                    <a:srgbClr val="ffffff"/>
                  </a:solidFill>
                </a:uFill>
                <a:latin typeface="微软雅黑"/>
                <a:ea typeface="微软雅黑"/>
              </a:rPr>
              <a:t>文件</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在</a:t>
            </a:r>
            <a:r>
              <a:rPr b="0" lang="en-US" sz="1800" spc="-1" strike="noStrike">
                <a:solidFill>
                  <a:srgbClr val="000000"/>
                </a:solidFill>
                <a:uFill>
                  <a:solidFill>
                    <a:srgbClr val="ffffff"/>
                  </a:solidFill>
                </a:uFill>
                <a:latin typeface="微软雅黑"/>
                <a:ea typeface="微软雅黑"/>
              </a:rPr>
              <a:t>CMakeLists.txt</a:t>
            </a:r>
            <a:r>
              <a:rPr b="0" lang="en-US" sz="1800" spc="-1" strike="noStrike">
                <a:solidFill>
                  <a:srgbClr val="000000"/>
                </a:solidFill>
                <a:uFill>
                  <a:solidFill>
                    <a:srgbClr val="ffffff"/>
                  </a:solidFill>
                </a:uFill>
                <a:latin typeface="微软雅黑"/>
                <a:ea typeface="微软雅黑"/>
              </a:rPr>
              <a:t>文件，我们只需要增加新建的服务文件：</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add_service_files(</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FILES</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Greeting_demo.srv</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KFC_demo.srv</a:t>
            </a:r>
            <a:endParaRPr b="0" lang="en-US" sz="1800" spc="-1" strike="noStrike">
              <a:solidFill>
                <a:srgbClr val="000000"/>
              </a:solidFill>
              <a:uFill>
                <a:solidFill>
                  <a:srgbClr val="ffffff"/>
                </a:solidFill>
              </a:uFill>
              <a:latin typeface="Arial"/>
            </a:endParaRPr>
          </a:p>
          <a:p>
            <a:pPr marL="457200" algn="just">
              <a:lnSpc>
                <a:spcPct val="150000"/>
              </a:lnSpc>
            </a:pPr>
            <a:r>
              <a:rPr b="0" lang="en-US" sz="1800" spc="-1" strike="noStrike">
                <a:solidFill>
                  <a:srgbClr val="000000"/>
                </a:solidFill>
                <a:uFill>
                  <a:solidFill>
                    <a:srgbClr val="ffffff"/>
                  </a:solidFill>
                </a:uFill>
                <a:latin typeface="微软雅黑"/>
                <a:ea typeface="微软雅黑"/>
              </a:rPr>
              <a:t>             </a:t>
            </a:r>
            <a:r>
              <a:rPr b="0" lang="en-US" sz="1800" spc="-1" strike="noStrike">
                <a:solidFill>
                  <a:srgbClr val="000000"/>
                </a:solidFill>
                <a:uFill>
                  <a:solidFill>
                    <a:srgbClr val="ffffff"/>
                  </a:solidFill>
                </a:uFill>
                <a:latin typeface="微软雅黑"/>
                <a:ea typeface="微软雅黑"/>
              </a:rPr>
              <a:t>)</a:t>
            </a:r>
            <a:endParaRPr b="0" lang="en-US" sz="1800" spc="-1" strike="noStrike">
              <a:solidFill>
                <a:srgbClr val="000000"/>
              </a:solidFill>
              <a:uFill>
                <a:solidFill>
                  <a:srgbClr val="ffffff"/>
                </a:solidFill>
              </a:uFill>
              <a:latin typeface="Arial"/>
            </a:endParaRPr>
          </a:p>
        </p:txBody>
      </p:sp>
    </p:spTree>
  </p:cSld>
  <p:transition>
    <p:random/>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LibreOffice/5.1.6.2$Linux_X86_64 LibreOffice_project/10m0$Build-2</Application>
  <Words>5331</Words>
  <Paragraphs>502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2017-08-03T09:01:00Z</dcterms:created>
  <dc:creator>kingsoft</dc:creator>
  <dc:description/>
  <dc:language>en-US</dc:language>
  <cp:lastModifiedBy/>
  <dcterms:modified xsi:type="dcterms:W3CDTF">2018-07-29T14:43:19Z</dcterms:modified>
  <cp:revision>402</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2052-11.1.0.7720</vt:lpwstr>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自定义</vt:lpwstr>
  </property>
  <property fmtid="{D5CDD505-2E9C-101B-9397-08002B2CF9AE}" pid="10" name="ScaleCrop">
    <vt:bool>0</vt:bool>
  </property>
  <property fmtid="{D5CDD505-2E9C-101B-9397-08002B2CF9AE}" pid="11" name="ShareDoc">
    <vt:bool>0</vt:bool>
  </property>
  <property fmtid="{D5CDD505-2E9C-101B-9397-08002B2CF9AE}" pid="12" name="Slides">
    <vt:i4>31</vt:i4>
  </property>
</Properties>
</file>